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6" r:id="rId1"/>
  </p:sldMasterIdLst>
  <p:notesMasterIdLst>
    <p:notesMasterId r:id="rId30"/>
  </p:notesMasterIdLst>
  <p:handoutMasterIdLst>
    <p:handoutMasterId r:id="rId31"/>
  </p:handoutMasterIdLst>
  <p:sldIdLst>
    <p:sldId id="256" r:id="rId2"/>
    <p:sldId id="257" r:id="rId3"/>
    <p:sldId id="330" r:id="rId4"/>
    <p:sldId id="331" r:id="rId5"/>
    <p:sldId id="332" r:id="rId6"/>
    <p:sldId id="333" r:id="rId7"/>
    <p:sldId id="310" r:id="rId8"/>
    <p:sldId id="320" r:id="rId9"/>
    <p:sldId id="321" r:id="rId10"/>
    <p:sldId id="322" r:id="rId11"/>
    <p:sldId id="323" r:id="rId12"/>
    <p:sldId id="324" r:id="rId13"/>
    <p:sldId id="325" r:id="rId14"/>
    <p:sldId id="326" r:id="rId15"/>
    <p:sldId id="327" r:id="rId16"/>
    <p:sldId id="328" r:id="rId17"/>
    <p:sldId id="329" r:id="rId18"/>
    <p:sldId id="334" r:id="rId19"/>
    <p:sldId id="335" r:id="rId20"/>
    <p:sldId id="336" r:id="rId21"/>
    <p:sldId id="337" r:id="rId22"/>
    <p:sldId id="338" r:id="rId23"/>
    <p:sldId id="339" r:id="rId24"/>
    <p:sldId id="340" r:id="rId25"/>
    <p:sldId id="341" r:id="rId26"/>
    <p:sldId id="342" r:id="rId27"/>
    <p:sldId id="343" r:id="rId28"/>
    <p:sldId id="344" r:id="rId29"/>
  </p:sldIdLst>
  <p:sldSz cx="9144000" cy="5143500" type="screen16x9"/>
  <p:notesSz cx="6858000" cy="9144000"/>
  <p:embeddedFontLst>
    <p:embeddedFont>
      <p:font typeface="BM JUA OTF" panose="020B0600000101010101" charset="-127"/>
      <p:regular r:id="rId32"/>
    </p:embeddedFont>
    <p:embeddedFont>
      <p:font typeface="D2Coding" panose="020B0609020101020101" pitchFamily="49" charset="-127"/>
      <p:regular r:id="rId33"/>
      <p:bold r:id="rId34"/>
    </p:embeddedFont>
    <p:embeddedFont>
      <p:font typeface="Malgun Gothic" panose="020B0503020000020004" pitchFamily="50" charset="-127"/>
      <p:regular r:id="rId35"/>
      <p:bold r:id="rId36"/>
    </p:embeddedFont>
    <p:embeddedFont>
      <p:font typeface="Bigshot One" panose="020B0600000101010101" charset="0"/>
      <p:regular r:id="rId37"/>
    </p:embeddedFont>
    <p:embeddedFont>
      <p:font typeface="Calibri" panose="020F0502020204030204" pitchFamily="34" charset="0"/>
      <p:regular r:id="rId38"/>
      <p:bold r:id="rId39"/>
      <p:italic r:id="rId40"/>
      <p:boldItalic r:id="rId41"/>
    </p:embeddedFont>
    <p:embeddedFont>
      <p:font typeface="Georgia" panose="02040502050405020303" pitchFamily="18" charset="0"/>
      <p:regular r:id="rId42"/>
      <p:bold r:id="rId43"/>
      <p:italic r:id="rId44"/>
      <p:boldItalic r:id="rId45"/>
    </p:embeddedFont>
    <p:embeddedFont>
      <p:font typeface="Nunito" pitchFamily="2" charset="0"/>
      <p:regular r:id="rId46"/>
      <p:bold r:id="rId47"/>
      <p:italic r:id="rId48"/>
      <p:boldItalic r:id="rId49"/>
    </p:embeddedFont>
    <p:embeddedFont>
      <p:font typeface="Open Sans" panose="020B0606030504020204" pitchFamily="34" charset="0"/>
      <p:regular r:id="rId50"/>
      <p:bold r:id="rId51"/>
      <p:italic r:id="rId52"/>
      <p:boldItalic r:id="rId53"/>
    </p:embeddedFont>
    <p:embeddedFont>
      <p:font typeface="Roboto Condensed Light" panose="02000000000000000000" pitchFamily="2" charset="0"/>
      <p:regular r:id="rId54"/>
      <p:italic r:id="rId5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DCA138E-0E33-4D1C-A45A-2F143132F184}">
  <a:tblStyle styleId="{1DCA138E-0E33-4D1C-A45A-2F143132F184}"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74"/>
  </p:normalViewPr>
  <p:slideViewPr>
    <p:cSldViewPr snapToGrid="0" snapToObjects="1">
      <p:cViewPr varScale="1">
        <p:scale>
          <a:sx n="139" d="100"/>
          <a:sy n="139" d="100"/>
        </p:scale>
        <p:origin x="52" y="180"/>
      </p:cViewPr>
      <p:guideLst/>
    </p:cSldViewPr>
  </p:slideViewPr>
  <p:notesTextViewPr>
    <p:cViewPr>
      <p:scale>
        <a:sx n="1" d="1"/>
        <a:sy n="1" d="1"/>
      </p:scale>
      <p:origin x="0" y="0"/>
    </p:cViewPr>
  </p:notesTextViewPr>
  <p:notesViewPr>
    <p:cSldViewPr snapToGrid="0" snapToObjects="1">
      <p:cViewPr varScale="1">
        <p:scale>
          <a:sx n="86" d="100"/>
          <a:sy n="86" d="100"/>
        </p:scale>
        <p:origin x="3856" y="8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8.fntdata"/><Relationship Id="rId21" Type="http://schemas.openxmlformats.org/officeDocument/2006/relationships/slide" Target="slides/slide20.xml"/><Relationship Id="rId34" Type="http://schemas.openxmlformats.org/officeDocument/2006/relationships/font" Target="fonts/font3.fntdata"/><Relationship Id="rId42" Type="http://schemas.openxmlformats.org/officeDocument/2006/relationships/font" Target="fonts/font11.fntdata"/><Relationship Id="rId47" Type="http://schemas.openxmlformats.org/officeDocument/2006/relationships/font" Target="fonts/font16.fntdata"/><Relationship Id="rId50" Type="http://schemas.openxmlformats.org/officeDocument/2006/relationships/font" Target="fonts/font19.fntdata"/><Relationship Id="rId55" Type="http://schemas.openxmlformats.org/officeDocument/2006/relationships/font" Target="fonts/font24.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font" Target="fonts/font9.fntdata"/><Relationship Id="rId45" Type="http://schemas.openxmlformats.org/officeDocument/2006/relationships/font" Target="fonts/font14.fntdata"/><Relationship Id="rId53" Type="http://schemas.openxmlformats.org/officeDocument/2006/relationships/font" Target="fonts/font22.fntdata"/><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font" Target="fonts/font4.fntdata"/><Relationship Id="rId43" Type="http://schemas.openxmlformats.org/officeDocument/2006/relationships/font" Target="fonts/font12.fntdata"/><Relationship Id="rId48" Type="http://schemas.openxmlformats.org/officeDocument/2006/relationships/font" Target="fonts/font17.fntdata"/><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font" Target="fonts/font20.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openxmlformats.org/officeDocument/2006/relationships/font" Target="fonts/font7.fntdata"/><Relationship Id="rId46" Type="http://schemas.openxmlformats.org/officeDocument/2006/relationships/font" Target="fonts/font15.fntdata"/><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font" Target="fonts/font10.fntdata"/><Relationship Id="rId54" Type="http://schemas.openxmlformats.org/officeDocument/2006/relationships/font" Target="fonts/font23.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5.fntdata"/><Relationship Id="rId49" Type="http://schemas.openxmlformats.org/officeDocument/2006/relationships/font" Target="fonts/font18.fntdata"/><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handoutMaster" Target="handoutMasters/handoutMaster1.xml"/><Relationship Id="rId44" Type="http://schemas.openxmlformats.org/officeDocument/2006/relationships/font" Target="fonts/font13.fntdata"/><Relationship Id="rId52" Type="http://schemas.openxmlformats.org/officeDocument/2006/relationships/font" Target="fonts/font21.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a:extLst>
              <a:ext uri="{FF2B5EF4-FFF2-40B4-BE49-F238E27FC236}">
                <a16:creationId xmlns:a16="http://schemas.microsoft.com/office/drawing/2014/main" id="{B5E30098-85A7-4990-BA63-6401FDE2558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a:extLst>
              <a:ext uri="{FF2B5EF4-FFF2-40B4-BE49-F238E27FC236}">
                <a16:creationId xmlns:a16="http://schemas.microsoft.com/office/drawing/2014/main" id="{C21BF0A8-A2FF-4438-AA70-0CCCC1996CB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32DE75C-D76B-447C-8317-58F045462BDF}" type="datetimeFigureOut">
              <a:rPr lang="ko-KR" altLang="en-US" smtClean="0"/>
              <a:t>2022-01-11</a:t>
            </a:fld>
            <a:endParaRPr lang="ko-KR" altLang="en-US"/>
          </a:p>
        </p:txBody>
      </p:sp>
      <p:sp>
        <p:nvSpPr>
          <p:cNvPr id="4" name="바닥글 개체 틀 3">
            <a:extLst>
              <a:ext uri="{FF2B5EF4-FFF2-40B4-BE49-F238E27FC236}">
                <a16:creationId xmlns:a16="http://schemas.microsoft.com/office/drawing/2014/main" id="{941A4244-FC6A-442E-B552-646DEE8A70E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5" name="슬라이드 번호 개체 틀 4">
            <a:extLst>
              <a:ext uri="{FF2B5EF4-FFF2-40B4-BE49-F238E27FC236}">
                <a16:creationId xmlns:a16="http://schemas.microsoft.com/office/drawing/2014/main" id="{9B3C855E-8BBB-4B07-93AB-55889D4C897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F2150F7-2219-4FAD-A4A6-D62172177A33}" type="slidenum">
              <a:rPr lang="ko-KR" altLang="en-US" smtClean="0"/>
              <a:t>‹#›</a:t>
            </a:fld>
            <a:endParaRPr lang="ko-KR" altLang="en-US"/>
          </a:p>
        </p:txBody>
      </p:sp>
    </p:spTree>
    <p:extLst>
      <p:ext uri="{BB962C8B-B14F-4D97-AF65-F5344CB8AC3E}">
        <p14:creationId xmlns:p14="http://schemas.microsoft.com/office/powerpoint/2010/main" val="340468075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f08aea85b7_1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f08aea85b7_1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f08aea85b7_0_202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f08aea85b7_0_202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635083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f08aea85b7_0_202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f08aea85b7_0_202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194832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f08aea85b7_0_202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f08aea85b7_0_202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546781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f08aea85b7_0_202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f08aea85b7_0_202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867215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f08aea85b7_0_202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f08aea85b7_0_202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830026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f08aea85b7_0_202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f08aea85b7_0_202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742837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f08aea85b7_0_202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f08aea85b7_0_202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75073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f08aea85b7_0_202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f08aea85b7_0_202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315724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f08aea85b7_0_202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f08aea85b7_0_202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368601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f08aea85b7_0_202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f08aea85b7_0_202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128271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99f2f57a7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 name="Google Shape;267;g99f2f57a7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f08aea85b7_0_202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f08aea85b7_0_202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4580801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f08aea85b7_0_202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f08aea85b7_0_202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599348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f08aea85b7_0_202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f08aea85b7_0_202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1939328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f08aea85b7_0_202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f08aea85b7_0_202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181383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f08aea85b7_0_202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f08aea85b7_0_202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190250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f08aea85b7_0_202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f08aea85b7_0_202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7774217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f08aea85b7_0_202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f08aea85b7_0_202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3105860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f08aea85b7_0_202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f08aea85b7_0_202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400033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f08aea85b7_0_202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f08aea85b7_0_202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458809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f08aea85b7_0_202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f08aea85b7_0_202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606152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f08aea85b7_0_202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f08aea85b7_0_202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906234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f08aea85b7_0_202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f08aea85b7_0_202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702543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f08aea85b7_0_202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f08aea85b7_0_202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009429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f08aea85b7_0_202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f08aea85b7_0_202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522020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f08aea85b7_0_202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f08aea85b7_0_202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899766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f08aea85b7_0_202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f08aea85b7_0_202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687914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cxnSp>
        <p:nvCxnSpPr>
          <p:cNvPr id="10" name="Google Shape;10;p2"/>
          <p:cNvCxnSpPr>
            <a:stCxn id="11" idx="1"/>
          </p:cNvCxnSpPr>
          <p:nvPr/>
        </p:nvCxnSpPr>
        <p:spPr>
          <a:xfrm>
            <a:off x="3280474" y="4893038"/>
            <a:ext cx="6633900" cy="0"/>
          </a:xfrm>
          <a:prstGeom prst="straightConnector1">
            <a:avLst/>
          </a:prstGeom>
          <a:noFill/>
          <a:ln w="28575" cap="flat" cmpd="sng">
            <a:solidFill>
              <a:srgbClr val="302926"/>
            </a:solidFill>
            <a:prstDash val="solid"/>
            <a:round/>
            <a:headEnd type="none" w="med" len="med"/>
            <a:tailEnd type="none" w="med" len="med"/>
          </a:ln>
        </p:spPr>
      </p:cxnSp>
      <p:cxnSp>
        <p:nvCxnSpPr>
          <p:cNvPr id="12" name="Google Shape;12;p2"/>
          <p:cNvCxnSpPr/>
          <p:nvPr/>
        </p:nvCxnSpPr>
        <p:spPr>
          <a:xfrm rot="10800000">
            <a:off x="-95435" y="250463"/>
            <a:ext cx="4600200" cy="0"/>
          </a:xfrm>
          <a:prstGeom prst="straightConnector1">
            <a:avLst/>
          </a:prstGeom>
          <a:noFill/>
          <a:ln w="28575" cap="flat" cmpd="sng">
            <a:solidFill>
              <a:schemeClr val="dk1"/>
            </a:solidFill>
            <a:prstDash val="solid"/>
            <a:round/>
            <a:headEnd type="none" w="med" len="med"/>
            <a:tailEnd type="none" w="med" len="med"/>
          </a:ln>
        </p:spPr>
      </p:cxnSp>
      <p:cxnSp>
        <p:nvCxnSpPr>
          <p:cNvPr id="13" name="Google Shape;13;p2"/>
          <p:cNvCxnSpPr/>
          <p:nvPr/>
        </p:nvCxnSpPr>
        <p:spPr>
          <a:xfrm rot="10800000">
            <a:off x="-95400" y="388892"/>
            <a:ext cx="1241700" cy="0"/>
          </a:xfrm>
          <a:prstGeom prst="straightConnector1">
            <a:avLst/>
          </a:prstGeom>
          <a:noFill/>
          <a:ln w="28575" cap="flat" cmpd="sng">
            <a:solidFill>
              <a:schemeClr val="dk1"/>
            </a:solidFill>
            <a:prstDash val="solid"/>
            <a:round/>
            <a:headEnd type="none" w="med" len="med"/>
            <a:tailEnd type="none" w="med" len="med"/>
          </a:ln>
        </p:spPr>
      </p:cxnSp>
      <p:cxnSp>
        <p:nvCxnSpPr>
          <p:cNvPr id="14" name="Google Shape;14;p2"/>
          <p:cNvCxnSpPr/>
          <p:nvPr/>
        </p:nvCxnSpPr>
        <p:spPr>
          <a:xfrm rot="10800000">
            <a:off x="1273125" y="388892"/>
            <a:ext cx="83700" cy="0"/>
          </a:xfrm>
          <a:prstGeom prst="straightConnector1">
            <a:avLst/>
          </a:prstGeom>
          <a:noFill/>
          <a:ln w="28575" cap="flat" cmpd="sng">
            <a:solidFill>
              <a:schemeClr val="dk1"/>
            </a:solidFill>
            <a:prstDash val="solid"/>
            <a:round/>
            <a:headEnd type="none" w="med" len="med"/>
            <a:tailEnd type="none" w="med" len="med"/>
          </a:ln>
        </p:spPr>
      </p:cxnSp>
      <p:cxnSp>
        <p:nvCxnSpPr>
          <p:cNvPr id="15" name="Google Shape;15;p2"/>
          <p:cNvCxnSpPr/>
          <p:nvPr/>
        </p:nvCxnSpPr>
        <p:spPr>
          <a:xfrm rot="10800000">
            <a:off x="1483650" y="388892"/>
            <a:ext cx="83700" cy="0"/>
          </a:xfrm>
          <a:prstGeom prst="straightConnector1">
            <a:avLst/>
          </a:prstGeom>
          <a:noFill/>
          <a:ln w="28575" cap="flat" cmpd="sng">
            <a:solidFill>
              <a:schemeClr val="dk1"/>
            </a:solidFill>
            <a:prstDash val="solid"/>
            <a:round/>
            <a:headEnd type="none" w="med" len="med"/>
            <a:tailEnd type="none" w="med" len="med"/>
          </a:ln>
        </p:spPr>
      </p:cxnSp>
      <p:cxnSp>
        <p:nvCxnSpPr>
          <p:cNvPr id="16" name="Google Shape;16;p2"/>
          <p:cNvCxnSpPr/>
          <p:nvPr/>
        </p:nvCxnSpPr>
        <p:spPr>
          <a:xfrm rot="10800000">
            <a:off x="1694175" y="388892"/>
            <a:ext cx="83700" cy="0"/>
          </a:xfrm>
          <a:prstGeom prst="straightConnector1">
            <a:avLst/>
          </a:prstGeom>
          <a:noFill/>
          <a:ln w="28575" cap="flat" cmpd="sng">
            <a:solidFill>
              <a:schemeClr val="dk1"/>
            </a:solidFill>
            <a:prstDash val="solid"/>
            <a:round/>
            <a:headEnd type="none" w="med" len="med"/>
            <a:tailEnd type="none" w="med" len="med"/>
          </a:ln>
        </p:spPr>
      </p:cxnSp>
      <p:sp>
        <p:nvSpPr>
          <p:cNvPr id="17" name="Google Shape;17;p2"/>
          <p:cNvSpPr txBox="1">
            <a:spLocks noGrp="1"/>
          </p:cNvSpPr>
          <p:nvPr>
            <p:ph type="ctrTitle"/>
          </p:nvPr>
        </p:nvSpPr>
        <p:spPr>
          <a:xfrm>
            <a:off x="713100" y="1225950"/>
            <a:ext cx="5792100" cy="2691600"/>
          </a:xfrm>
          <a:prstGeom prst="rect">
            <a:avLst/>
          </a:prstGeom>
        </p:spPr>
        <p:txBody>
          <a:bodyPr spcFirstLastPara="1" wrap="square" lIns="91425" tIns="91425" rIns="91425" bIns="91425" anchor="ctr" anchorCtr="0">
            <a:noAutofit/>
          </a:bodyPr>
          <a:lstStyle>
            <a:lvl1pPr lvl="0">
              <a:lnSpc>
                <a:spcPct val="80000"/>
              </a:lnSpc>
              <a:spcBef>
                <a:spcPts val="0"/>
              </a:spcBef>
              <a:spcAft>
                <a:spcPts val="0"/>
              </a:spcAft>
              <a:buClr>
                <a:srgbClr val="191919"/>
              </a:buClr>
              <a:buSzPts val="5200"/>
              <a:buFont typeface="Bigshot One"/>
              <a:buNone/>
              <a:defRPr sz="7700">
                <a:latin typeface="Bigshot One"/>
                <a:ea typeface="Bigshot One"/>
                <a:cs typeface="Bigshot One"/>
                <a:sym typeface="Bigshot One"/>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8" name="Google Shape;18;p2"/>
          <p:cNvSpPr txBox="1">
            <a:spLocks noGrp="1"/>
          </p:cNvSpPr>
          <p:nvPr>
            <p:ph type="subTitle" idx="1"/>
          </p:nvPr>
        </p:nvSpPr>
        <p:spPr>
          <a:xfrm>
            <a:off x="5364400" y="3594700"/>
            <a:ext cx="2973000" cy="9288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8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7"/>
        <p:cNvGrpSpPr/>
        <p:nvPr/>
      </p:nvGrpSpPr>
      <p:grpSpPr>
        <a:xfrm>
          <a:off x="0" y="0"/>
          <a:ext cx="0" cy="0"/>
          <a:chOff x="0" y="0"/>
          <a:chExt cx="0" cy="0"/>
        </a:xfrm>
      </p:grpSpPr>
      <p:cxnSp>
        <p:nvCxnSpPr>
          <p:cNvPr id="29" name="Google Shape;29;p4"/>
          <p:cNvCxnSpPr/>
          <p:nvPr/>
        </p:nvCxnSpPr>
        <p:spPr>
          <a:xfrm rot="10800000">
            <a:off x="-95435" y="250463"/>
            <a:ext cx="4600200" cy="0"/>
          </a:xfrm>
          <a:prstGeom prst="straightConnector1">
            <a:avLst/>
          </a:prstGeom>
          <a:noFill/>
          <a:ln w="28575" cap="flat" cmpd="sng">
            <a:solidFill>
              <a:schemeClr val="dk1"/>
            </a:solidFill>
            <a:prstDash val="solid"/>
            <a:round/>
            <a:headEnd type="none" w="med" len="med"/>
            <a:tailEnd type="none" w="med" len="med"/>
          </a:ln>
        </p:spPr>
      </p:cxnSp>
      <p:cxnSp>
        <p:nvCxnSpPr>
          <p:cNvPr id="30" name="Google Shape;30;p4"/>
          <p:cNvCxnSpPr/>
          <p:nvPr/>
        </p:nvCxnSpPr>
        <p:spPr>
          <a:xfrm rot="10800000">
            <a:off x="-95400" y="388892"/>
            <a:ext cx="1241700" cy="0"/>
          </a:xfrm>
          <a:prstGeom prst="straightConnector1">
            <a:avLst/>
          </a:prstGeom>
          <a:noFill/>
          <a:ln w="28575" cap="flat" cmpd="sng">
            <a:solidFill>
              <a:schemeClr val="dk1"/>
            </a:solidFill>
            <a:prstDash val="solid"/>
            <a:round/>
            <a:headEnd type="none" w="med" len="med"/>
            <a:tailEnd type="none" w="med" len="med"/>
          </a:ln>
        </p:spPr>
      </p:cxnSp>
      <p:sp>
        <p:nvSpPr>
          <p:cNvPr id="31" name="Google Shape;31;p4"/>
          <p:cNvSpPr txBox="1">
            <a:spLocks noGrp="1"/>
          </p:cNvSpPr>
          <p:nvPr>
            <p:ph type="body" idx="1"/>
          </p:nvPr>
        </p:nvSpPr>
        <p:spPr>
          <a:xfrm>
            <a:off x="720000" y="1215752"/>
            <a:ext cx="7704000" cy="34164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Clr>
                <a:srgbClr val="434343"/>
              </a:buClr>
              <a:buSzPts val="1200"/>
              <a:buAutoNum type="arabicPeriod"/>
              <a:defRPr sz="1250">
                <a:solidFill>
                  <a:srgbClr val="434343"/>
                </a:solidFill>
              </a:defRPr>
            </a:lvl1pPr>
            <a:lvl2pPr marL="914400" lvl="1" indent="-304800" rtl="0">
              <a:lnSpc>
                <a:spcPct val="115000"/>
              </a:lnSpc>
              <a:spcBef>
                <a:spcPts val="1600"/>
              </a:spcBef>
              <a:spcAft>
                <a:spcPts val="0"/>
              </a:spcAft>
              <a:buClr>
                <a:srgbClr val="434343"/>
              </a:buClr>
              <a:buSzPts val="1200"/>
              <a:buFont typeface="Roboto Condensed Light"/>
              <a:buAutoNum type="alphaLcPeriod"/>
              <a:defRPr>
                <a:solidFill>
                  <a:srgbClr val="434343"/>
                </a:solidFill>
              </a:defRPr>
            </a:lvl2pPr>
            <a:lvl3pPr marL="1371600" lvl="2" indent="-304800" rtl="0">
              <a:lnSpc>
                <a:spcPct val="115000"/>
              </a:lnSpc>
              <a:spcBef>
                <a:spcPts val="1600"/>
              </a:spcBef>
              <a:spcAft>
                <a:spcPts val="0"/>
              </a:spcAft>
              <a:buClr>
                <a:srgbClr val="434343"/>
              </a:buClr>
              <a:buSzPts val="1200"/>
              <a:buFont typeface="Roboto Condensed Light"/>
              <a:buAutoNum type="romanLcPeriod"/>
              <a:defRPr>
                <a:solidFill>
                  <a:srgbClr val="434343"/>
                </a:solidFill>
              </a:defRPr>
            </a:lvl3pPr>
            <a:lvl4pPr marL="1828800" lvl="3" indent="-304800" rtl="0">
              <a:lnSpc>
                <a:spcPct val="115000"/>
              </a:lnSpc>
              <a:spcBef>
                <a:spcPts val="1600"/>
              </a:spcBef>
              <a:spcAft>
                <a:spcPts val="0"/>
              </a:spcAft>
              <a:buClr>
                <a:srgbClr val="434343"/>
              </a:buClr>
              <a:buSzPts val="1200"/>
              <a:buFont typeface="Roboto Condensed Light"/>
              <a:buAutoNum type="arabicPeriod"/>
              <a:defRPr>
                <a:solidFill>
                  <a:srgbClr val="434343"/>
                </a:solidFill>
              </a:defRPr>
            </a:lvl4pPr>
            <a:lvl5pPr marL="2286000" lvl="4" indent="-304800" rtl="0">
              <a:lnSpc>
                <a:spcPct val="115000"/>
              </a:lnSpc>
              <a:spcBef>
                <a:spcPts val="1600"/>
              </a:spcBef>
              <a:spcAft>
                <a:spcPts val="0"/>
              </a:spcAft>
              <a:buClr>
                <a:srgbClr val="434343"/>
              </a:buClr>
              <a:buSzPts val="1200"/>
              <a:buFont typeface="Roboto Condensed Light"/>
              <a:buAutoNum type="alphaLcPeriod"/>
              <a:defRPr>
                <a:solidFill>
                  <a:srgbClr val="434343"/>
                </a:solidFill>
              </a:defRPr>
            </a:lvl5pPr>
            <a:lvl6pPr marL="2743200" lvl="5" indent="-304800" rtl="0">
              <a:lnSpc>
                <a:spcPct val="115000"/>
              </a:lnSpc>
              <a:spcBef>
                <a:spcPts val="1600"/>
              </a:spcBef>
              <a:spcAft>
                <a:spcPts val="0"/>
              </a:spcAft>
              <a:buClr>
                <a:srgbClr val="434343"/>
              </a:buClr>
              <a:buSzPts val="1200"/>
              <a:buFont typeface="Roboto Condensed Light"/>
              <a:buAutoNum type="romanLcPeriod"/>
              <a:defRPr>
                <a:solidFill>
                  <a:srgbClr val="434343"/>
                </a:solidFill>
              </a:defRPr>
            </a:lvl6pPr>
            <a:lvl7pPr marL="3200400" lvl="6" indent="-304800" rtl="0">
              <a:lnSpc>
                <a:spcPct val="115000"/>
              </a:lnSpc>
              <a:spcBef>
                <a:spcPts val="1600"/>
              </a:spcBef>
              <a:spcAft>
                <a:spcPts val="0"/>
              </a:spcAft>
              <a:buClr>
                <a:srgbClr val="434343"/>
              </a:buClr>
              <a:buSzPts val="1200"/>
              <a:buFont typeface="Roboto Condensed Light"/>
              <a:buAutoNum type="arabicPeriod"/>
              <a:defRPr>
                <a:solidFill>
                  <a:srgbClr val="434343"/>
                </a:solidFill>
              </a:defRPr>
            </a:lvl7pPr>
            <a:lvl8pPr marL="3657600" lvl="7" indent="-304800" rtl="0">
              <a:lnSpc>
                <a:spcPct val="115000"/>
              </a:lnSpc>
              <a:spcBef>
                <a:spcPts val="1600"/>
              </a:spcBef>
              <a:spcAft>
                <a:spcPts val="0"/>
              </a:spcAft>
              <a:buClr>
                <a:srgbClr val="434343"/>
              </a:buClr>
              <a:buSzPts val="1200"/>
              <a:buFont typeface="Roboto Condensed Light"/>
              <a:buAutoNum type="alphaLcPeriod"/>
              <a:defRPr>
                <a:solidFill>
                  <a:srgbClr val="434343"/>
                </a:solidFill>
              </a:defRPr>
            </a:lvl8pPr>
            <a:lvl9pPr marL="4114800" lvl="8" indent="-304800" rtl="0">
              <a:lnSpc>
                <a:spcPct val="115000"/>
              </a:lnSpc>
              <a:spcBef>
                <a:spcPts val="1600"/>
              </a:spcBef>
              <a:spcAft>
                <a:spcPts val="1600"/>
              </a:spcAft>
              <a:buClr>
                <a:srgbClr val="434343"/>
              </a:buClr>
              <a:buSzPts val="1200"/>
              <a:buFont typeface="Roboto Condensed Light"/>
              <a:buAutoNum type="romanLcPeriod"/>
              <a:defRPr>
                <a:solidFill>
                  <a:srgbClr val="434343"/>
                </a:solidFill>
              </a:defRPr>
            </a:lvl9pPr>
          </a:lstStyle>
          <a:p>
            <a:endParaRPr/>
          </a:p>
        </p:txBody>
      </p:sp>
      <p:cxnSp>
        <p:nvCxnSpPr>
          <p:cNvPr id="32" name="Google Shape;32;p4"/>
          <p:cNvCxnSpPr/>
          <p:nvPr/>
        </p:nvCxnSpPr>
        <p:spPr>
          <a:xfrm>
            <a:off x="3280474" y="4893038"/>
            <a:ext cx="6633900" cy="0"/>
          </a:xfrm>
          <a:prstGeom prst="straightConnector1">
            <a:avLst/>
          </a:prstGeom>
          <a:noFill/>
          <a:ln w="28575" cap="flat" cmpd="sng">
            <a:solidFill>
              <a:srgbClr val="302926"/>
            </a:solidFill>
            <a:prstDash val="solid"/>
            <a:round/>
            <a:headEnd type="none" w="med" len="med"/>
            <a:tailEnd type="none" w="med" len="med"/>
          </a:ln>
        </p:spPr>
      </p:cxnSp>
      <p:sp>
        <p:nvSpPr>
          <p:cNvPr id="33" name="Google Shape;33;p4"/>
          <p:cNvSpPr txBox="1">
            <a:spLocks noGrp="1"/>
          </p:cNvSpPr>
          <p:nvPr>
            <p:ph type="title"/>
          </p:nvPr>
        </p:nvSpPr>
        <p:spPr>
          <a:xfrm>
            <a:off x="720000" y="539400"/>
            <a:ext cx="7704000" cy="4782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3"/>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2">
  <p:cSld name="TITLE_AND_TWO_COLUMNS_1">
    <p:spTree>
      <p:nvGrpSpPr>
        <p:cNvPr id="1" name="Shape 102"/>
        <p:cNvGrpSpPr/>
        <p:nvPr/>
      </p:nvGrpSpPr>
      <p:grpSpPr>
        <a:xfrm>
          <a:off x="0" y="0"/>
          <a:ext cx="0" cy="0"/>
          <a:chOff x="0" y="0"/>
          <a:chExt cx="0" cy="0"/>
        </a:xfrm>
      </p:grpSpPr>
      <p:cxnSp>
        <p:nvCxnSpPr>
          <p:cNvPr id="104" name="Google Shape;104;p14"/>
          <p:cNvCxnSpPr/>
          <p:nvPr/>
        </p:nvCxnSpPr>
        <p:spPr>
          <a:xfrm rot="10800000">
            <a:off x="-95435" y="250463"/>
            <a:ext cx="4600200" cy="0"/>
          </a:xfrm>
          <a:prstGeom prst="straightConnector1">
            <a:avLst/>
          </a:prstGeom>
          <a:noFill/>
          <a:ln w="28575" cap="flat" cmpd="sng">
            <a:solidFill>
              <a:schemeClr val="dk1"/>
            </a:solidFill>
            <a:prstDash val="solid"/>
            <a:round/>
            <a:headEnd type="none" w="med" len="med"/>
            <a:tailEnd type="none" w="med" len="med"/>
          </a:ln>
        </p:spPr>
      </p:cxnSp>
      <p:cxnSp>
        <p:nvCxnSpPr>
          <p:cNvPr id="105" name="Google Shape;105;p14"/>
          <p:cNvCxnSpPr/>
          <p:nvPr/>
        </p:nvCxnSpPr>
        <p:spPr>
          <a:xfrm rot="10800000">
            <a:off x="-95400" y="388892"/>
            <a:ext cx="1241700" cy="0"/>
          </a:xfrm>
          <a:prstGeom prst="straightConnector1">
            <a:avLst/>
          </a:prstGeom>
          <a:noFill/>
          <a:ln w="28575" cap="flat" cmpd="sng">
            <a:solidFill>
              <a:schemeClr val="dk1"/>
            </a:solidFill>
            <a:prstDash val="solid"/>
            <a:round/>
            <a:headEnd type="none" w="med" len="med"/>
            <a:tailEnd type="none" w="med" len="med"/>
          </a:ln>
        </p:spPr>
      </p:cxnSp>
      <p:sp>
        <p:nvSpPr>
          <p:cNvPr id="106" name="Google Shape;106;p14"/>
          <p:cNvSpPr txBox="1">
            <a:spLocks noGrp="1"/>
          </p:cNvSpPr>
          <p:nvPr>
            <p:ph type="title"/>
          </p:nvPr>
        </p:nvSpPr>
        <p:spPr>
          <a:xfrm>
            <a:off x="1426675" y="1953622"/>
            <a:ext cx="2505600" cy="360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sz="2500" b="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07" name="Google Shape;107;p14"/>
          <p:cNvSpPr txBox="1">
            <a:spLocks noGrp="1"/>
          </p:cNvSpPr>
          <p:nvPr>
            <p:ph type="title" idx="2"/>
          </p:nvPr>
        </p:nvSpPr>
        <p:spPr>
          <a:xfrm>
            <a:off x="5211701" y="1953622"/>
            <a:ext cx="2505600" cy="360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sz="2500" b="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08" name="Google Shape;108;p14"/>
          <p:cNvSpPr txBox="1">
            <a:spLocks noGrp="1"/>
          </p:cNvSpPr>
          <p:nvPr>
            <p:ph type="subTitle" idx="1"/>
          </p:nvPr>
        </p:nvSpPr>
        <p:spPr>
          <a:xfrm>
            <a:off x="4998950" y="2581475"/>
            <a:ext cx="2931300" cy="1010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600" b="0"/>
            </a:lvl1pPr>
            <a:lvl2pPr lvl="1" algn="ctr" rtl="0">
              <a:lnSpc>
                <a:spcPct val="100000"/>
              </a:lnSpc>
              <a:spcBef>
                <a:spcPts val="160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09" name="Google Shape;109;p14"/>
          <p:cNvSpPr txBox="1">
            <a:spLocks noGrp="1"/>
          </p:cNvSpPr>
          <p:nvPr>
            <p:ph type="subTitle" idx="3"/>
          </p:nvPr>
        </p:nvSpPr>
        <p:spPr>
          <a:xfrm>
            <a:off x="1213900" y="2581475"/>
            <a:ext cx="2931300" cy="1010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600" b="0"/>
            </a:lvl1pPr>
            <a:lvl2pPr lvl="1" algn="ctr" rtl="0">
              <a:lnSpc>
                <a:spcPct val="100000"/>
              </a:lnSpc>
              <a:spcBef>
                <a:spcPts val="160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10" name="Google Shape;110;p14"/>
          <p:cNvSpPr txBox="1">
            <a:spLocks noGrp="1"/>
          </p:cNvSpPr>
          <p:nvPr>
            <p:ph type="title" idx="4"/>
          </p:nvPr>
        </p:nvSpPr>
        <p:spPr>
          <a:xfrm>
            <a:off x="720000" y="539400"/>
            <a:ext cx="7704000" cy="4782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cxnSp>
        <p:nvCxnSpPr>
          <p:cNvPr id="111" name="Google Shape;111;p14"/>
          <p:cNvCxnSpPr/>
          <p:nvPr/>
        </p:nvCxnSpPr>
        <p:spPr>
          <a:xfrm>
            <a:off x="3280474" y="4893038"/>
            <a:ext cx="6633900" cy="0"/>
          </a:xfrm>
          <a:prstGeom prst="straightConnector1">
            <a:avLst/>
          </a:prstGeom>
          <a:noFill/>
          <a:ln w="28575" cap="flat" cmpd="sng">
            <a:solidFill>
              <a:srgbClr val="302926"/>
            </a:solidFill>
            <a:prstDash val="solid"/>
            <a:round/>
            <a:headEnd type="none" w="med" len="med"/>
            <a:tailEnd type="none" w="med" len="med"/>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230"/>
        <p:cNvGrpSpPr/>
        <p:nvPr/>
      </p:nvGrpSpPr>
      <p:grpSpPr>
        <a:xfrm>
          <a:off x="0" y="0"/>
          <a:ext cx="0" cy="0"/>
          <a:chOff x="0" y="0"/>
          <a:chExt cx="0" cy="0"/>
        </a:xfrm>
      </p:grpSpPr>
      <p:pic>
        <p:nvPicPr>
          <p:cNvPr id="231" name="Google Shape;231;p27"/>
          <p:cNvPicPr preferRelativeResize="0"/>
          <p:nvPr/>
        </p:nvPicPr>
        <p:blipFill rotWithShape="1">
          <a:blip r:embed="rId2">
            <a:alphaModFix/>
          </a:blip>
          <a:srcRect l="4838" t="6383" r="4892" b="5804"/>
          <a:stretch/>
        </p:blipFill>
        <p:spPr>
          <a:xfrm>
            <a:off x="0" y="0"/>
            <a:ext cx="9144003" cy="5143500"/>
          </a:xfrm>
          <a:prstGeom prst="rect">
            <a:avLst/>
          </a:prstGeom>
          <a:noFill/>
          <a:ln>
            <a:noFill/>
          </a:ln>
        </p:spPr>
      </p:pic>
      <p:cxnSp>
        <p:nvCxnSpPr>
          <p:cNvPr id="232" name="Google Shape;232;p27"/>
          <p:cNvCxnSpPr/>
          <p:nvPr/>
        </p:nvCxnSpPr>
        <p:spPr>
          <a:xfrm rot="10800000">
            <a:off x="-95435" y="250463"/>
            <a:ext cx="4600200" cy="0"/>
          </a:xfrm>
          <a:prstGeom prst="straightConnector1">
            <a:avLst/>
          </a:prstGeom>
          <a:noFill/>
          <a:ln w="28575" cap="flat" cmpd="sng">
            <a:solidFill>
              <a:schemeClr val="dk1"/>
            </a:solidFill>
            <a:prstDash val="solid"/>
            <a:round/>
            <a:headEnd type="none" w="med" len="med"/>
            <a:tailEnd type="none" w="med" len="med"/>
          </a:ln>
        </p:spPr>
      </p:cxnSp>
      <p:cxnSp>
        <p:nvCxnSpPr>
          <p:cNvPr id="233" name="Google Shape;233;p27"/>
          <p:cNvCxnSpPr/>
          <p:nvPr/>
        </p:nvCxnSpPr>
        <p:spPr>
          <a:xfrm rot="10800000">
            <a:off x="-95400" y="388892"/>
            <a:ext cx="1241700" cy="0"/>
          </a:xfrm>
          <a:prstGeom prst="straightConnector1">
            <a:avLst/>
          </a:prstGeom>
          <a:noFill/>
          <a:ln w="28575" cap="flat" cmpd="sng">
            <a:solidFill>
              <a:schemeClr val="dk1"/>
            </a:solidFill>
            <a:prstDash val="solid"/>
            <a:round/>
            <a:headEnd type="none" w="med" len="med"/>
            <a:tailEnd type="none" w="med" len="med"/>
          </a:ln>
        </p:spPr>
      </p:cxnSp>
      <p:cxnSp>
        <p:nvCxnSpPr>
          <p:cNvPr id="234" name="Google Shape;234;p27"/>
          <p:cNvCxnSpPr/>
          <p:nvPr/>
        </p:nvCxnSpPr>
        <p:spPr>
          <a:xfrm>
            <a:off x="3280474" y="4893038"/>
            <a:ext cx="6633900" cy="0"/>
          </a:xfrm>
          <a:prstGeom prst="straightConnector1">
            <a:avLst/>
          </a:prstGeom>
          <a:noFill/>
          <a:ln w="28575" cap="flat" cmpd="sng">
            <a:solidFill>
              <a:srgbClr val="302926"/>
            </a:solidFill>
            <a:prstDash val="solid"/>
            <a:round/>
            <a:headEnd type="none" w="med" len="med"/>
            <a:tailEnd type="none" w="med" len="med"/>
          </a:ln>
        </p:spPr>
      </p:cxn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tx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500"/>
              <a:buFont typeface="Bigshot One"/>
              <a:buNone/>
              <a:defRPr sz="3500">
                <a:solidFill>
                  <a:schemeClr val="dk1"/>
                </a:solidFill>
                <a:latin typeface="Bigshot One"/>
                <a:ea typeface="Bigshot One"/>
                <a:cs typeface="Bigshot One"/>
                <a:sym typeface="Bigshot One"/>
              </a:defRPr>
            </a:lvl1pPr>
            <a:lvl2pPr lvl="1" rtl="0">
              <a:spcBef>
                <a:spcPts val="0"/>
              </a:spcBef>
              <a:spcAft>
                <a:spcPts val="0"/>
              </a:spcAft>
              <a:buClr>
                <a:schemeClr val="dk1"/>
              </a:buClr>
              <a:buSzPts val="3500"/>
              <a:buFont typeface="Georgia"/>
              <a:buNone/>
              <a:defRPr sz="3500">
                <a:solidFill>
                  <a:schemeClr val="dk1"/>
                </a:solidFill>
                <a:latin typeface="Georgia"/>
                <a:ea typeface="Georgia"/>
                <a:cs typeface="Georgia"/>
                <a:sym typeface="Georgia"/>
              </a:defRPr>
            </a:lvl2pPr>
            <a:lvl3pPr lvl="2" rtl="0">
              <a:spcBef>
                <a:spcPts val="0"/>
              </a:spcBef>
              <a:spcAft>
                <a:spcPts val="0"/>
              </a:spcAft>
              <a:buClr>
                <a:schemeClr val="dk1"/>
              </a:buClr>
              <a:buSzPts val="3500"/>
              <a:buFont typeface="Georgia"/>
              <a:buNone/>
              <a:defRPr sz="3500">
                <a:solidFill>
                  <a:schemeClr val="dk1"/>
                </a:solidFill>
                <a:latin typeface="Georgia"/>
                <a:ea typeface="Georgia"/>
                <a:cs typeface="Georgia"/>
                <a:sym typeface="Georgia"/>
              </a:defRPr>
            </a:lvl3pPr>
            <a:lvl4pPr lvl="3" rtl="0">
              <a:spcBef>
                <a:spcPts val="0"/>
              </a:spcBef>
              <a:spcAft>
                <a:spcPts val="0"/>
              </a:spcAft>
              <a:buClr>
                <a:schemeClr val="dk1"/>
              </a:buClr>
              <a:buSzPts val="3500"/>
              <a:buFont typeface="Georgia"/>
              <a:buNone/>
              <a:defRPr sz="3500">
                <a:solidFill>
                  <a:schemeClr val="dk1"/>
                </a:solidFill>
                <a:latin typeface="Georgia"/>
                <a:ea typeface="Georgia"/>
                <a:cs typeface="Georgia"/>
                <a:sym typeface="Georgia"/>
              </a:defRPr>
            </a:lvl4pPr>
            <a:lvl5pPr lvl="4" rtl="0">
              <a:spcBef>
                <a:spcPts val="0"/>
              </a:spcBef>
              <a:spcAft>
                <a:spcPts val="0"/>
              </a:spcAft>
              <a:buClr>
                <a:schemeClr val="dk1"/>
              </a:buClr>
              <a:buSzPts val="3500"/>
              <a:buFont typeface="Georgia"/>
              <a:buNone/>
              <a:defRPr sz="3500">
                <a:solidFill>
                  <a:schemeClr val="dk1"/>
                </a:solidFill>
                <a:latin typeface="Georgia"/>
                <a:ea typeface="Georgia"/>
                <a:cs typeface="Georgia"/>
                <a:sym typeface="Georgia"/>
              </a:defRPr>
            </a:lvl5pPr>
            <a:lvl6pPr lvl="5" rtl="0">
              <a:spcBef>
                <a:spcPts val="0"/>
              </a:spcBef>
              <a:spcAft>
                <a:spcPts val="0"/>
              </a:spcAft>
              <a:buClr>
                <a:schemeClr val="dk1"/>
              </a:buClr>
              <a:buSzPts val="3500"/>
              <a:buFont typeface="Georgia"/>
              <a:buNone/>
              <a:defRPr sz="3500">
                <a:solidFill>
                  <a:schemeClr val="dk1"/>
                </a:solidFill>
                <a:latin typeface="Georgia"/>
                <a:ea typeface="Georgia"/>
                <a:cs typeface="Georgia"/>
                <a:sym typeface="Georgia"/>
              </a:defRPr>
            </a:lvl6pPr>
            <a:lvl7pPr lvl="6" rtl="0">
              <a:spcBef>
                <a:spcPts val="0"/>
              </a:spcBef>
              <a:spcAft>
                <a:spcPts val="0"/>
              </a:spcAft>
              <a:buClr>
                <a:schemeClr val="dk1"/>
              </a:buClr>
              <a:buSzPts val="3500"/>
              <a:buFont typeface="Georgia"/>
              <a:buNone/>
              <a:defRPr sz="3500">
                <a:solidFill>
                  <a:schemeClr val="dk1"/>
                </a:solidFill>
                <a:latin typeface="Georgia"/>
                <a:ea typeface="Georgia"/>
                <a:cs typeface="Georgia"/>
                <a:sym typeface="Georgia"/>
              </a:defRPr>
            </a:lvl7pPr>
            <a:lvl8pPr lvl="7" rtl="0">
              <a:spcBef>
                <a:spcPts val="0"/>
              </a:spcBef>
              <a:spcAft>
                <a:spcPts val="0"/>
              </a:spcAft>
              <a:buClr>
                <a:schemeClr val="dk1"/>
              </a:buClr>
              <a:buSzPts val="3500"/>
              <a:buFont typeface="Georgia"/>
              <a:buNone/>
              <a:defRPr sz="3500">
                <a:solidFill>
                  <a:schemeClr val="dk1"/>
                </a:solidFill>
                <a:latin typeface="Georgia"/>
                <a:ea typeface="Georgia"/>
                <a:cs typeface="Georgia"/>
                <a:sym typeface="Georgia"/>
              </a:defRPr>
            </a:lvl8pPr>
            <a:lvl9pPr lvl="8" rtl="0">
              <a:spcBef>
                <a:spcPts val="0"/>
              </a:spcBef>
              <a:spcAft>
                <a:spcPts val="0"/>
              </a:spcAft>
              <a:buClr>
                <a:schemeClr val="dk1"/>
              </a:buClr>
              <a:buSzPts val="3500"/>
              <a:buFont typeface="Georgia"/>
              <a:buNone/>
              <a:defRPr sz="3500">
                <a:solidFill>
                  <a:schemeClr val="dk1"/>
                </a:solidFill>
                <a:latin typeface="Georgia"/>
                <a:ea typeface="Georgia"/>
                <a:cs typeface="Georgia"/>
                <a:sym typeface="Georgia"/>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Calibri"/>
              <a:buChar char="●"/>
              <a:defRPr>
                <a:solidFill>
                  <a:schemeClr val="dk1"/>
                </a:solidFill>
                <a:latin typeface="Calibri"/>
                <a:ea typeface="Calibri"/>
                <a:cs typeface="Calibri"/>
                <a:sym typeface="Calibri"/>
              </a:defRPr>
            </a:lvl1pPr>
            <a:lvl2pPr marL="914400" lvl="1" indent="-317500">
              <a:lnSpc>
                <a:spcPct val="115000"/>
              </a:lnSpc>
              <a:spcBef>
                <a:spcPts val="1600"/>
              </a:spcBef>
              <a:spcAft>
                <a:spcPts val="0"/>
              </a:spcAft>
              <a:buClr>
                <a:schemeClr val="dk1"/>
              </a:buClr>
              <a:buSzPts val="1400"/>
              <a:buFont typeface="Calibri"/>
              <a:buChar char="○"/>
              <a:defRPr>
                <a:solidFill>
                  <a:schemeClr val="dk1"/>
                </a:solidFill>
                <a:latin typeface="Calibri"/>
                <a:ea typeface="Calibri"/>
                <a:cs typeface="Calibri"/>
                <a:sym typeface="Calibri"/>
              </a:defRPr>
            </a:lvl2pPr>
            <a:lvl3pPr marL="1371600" lvl="2" indent="-317500">
              <a:lnSpc>
                <a:spcPct val="115000"/>
              </a:lnSpc>
              <a:spcBef>
                <a:spcPts val="1600"/>
              </a:spcBef>
              <a:spcAft>
                <a:spcPts val="0"/>
              </a:spcAft>
              <a:buClr>
                <a:schemeClr val="dk1"/>
              </a:buClr>
              <a:buSzPts val="1400"/>
              <a:buFont typeface="Calibri"/>
              <a:buChar char="■"/>
              <a:defRPr>
                <a:solidFill>
                  <a:schemeClr val="dk1"/>
                </a:solidFill>
                <a:latin typeface="Calibri"/>
                <a:ea typeface="Calibri"/>
                <a:cs typeface="Calibri"/>
                <a:sym typeface="Calibri"/>
              </a:defRPr>
            </a:lvl3pPr>
            <a:lvl4pPr marL="1828800" lvl="3" indent="-317500">
              <a:lnSpc>
                <a:spcPct val="115000"/>
              </a:lnSpc>
              <a:spcBef>
                <a:spcPts val="1600"/>
              </a:spcBef>
              <a:spcAft>
                <a:spcPts val="0"/>
              </a:spcAft>
              <a:buClr>
                <a:schemeClr val="dk1"/>
              </a:buClr>
              <a:buSzPts val="1400"/>
              <a:buFont typeface="Calibri"/>
              <a:buChar char="●"/>
              <a:defRPr>
                <a:solidFill>
                  <a:schemeClr val="dk1"/>
                </a:solidFill>
                <a:latin typeface="Calibri"/>
                <a:ea typeface="Calibri"/>
                <a:cs typeface="Calibri"/>
                <a:sym typeface="Calibri"/>
              </a:defRPr>
            </a:lvl4pPr>
            <a:lvl5pPr marL="2286000" lvl="4" indent="-317500">
              <a:lnSpc>
                <a:spcPct val="115000"/>
              </a:lnSpc>
              <a:spcBef>
                <a:spcPts val="1600"/>
              </a:spcBef>
              <a:spcAft>
                <a:spcPts val="0"/>
              </a:spcAft>
              <a:buClr>
                <a:schemeClr val="dk1"/>
              </a:buClr>
              <a:buSzPts val="1400"/>
              <a:buFont typeface="Calibri"/>
              <a:buChar char="○"/>
              <a:defRPr>
                <a:solidFill>
                  <a:schemeClr val="dk1"/>
                </a:solidFill>
                <a:latin typeface="Calibri"/>
                <a:ea typeface="Calibri"/>
                <a:cs typeface="Calibri"/>
                <a:sym typeface="Calibri"/>
              </a:defRPr>
            </a:lvl5pPr>
            <a:lvl6pPr marL="2743200" lvl="5" indent="-317500">
              <a:lnSpc>
                <a:spcPct val="115000"/>
              </a:lnSpc>
              <a:spcBef>
                <a:spcPts val="1600"/>
              </a:spcBef>
              <a:spcAft>
                <a:spcPts val="0"/>
              </a:spcAft>
              <a:buClr>
                <a:schemeClr val="dk1"/>
              </a:buClr>
              <a:buSzPts val="1400"/>
              <a:buFont typeface="Calibri"/>
              <a:buChar char="■"/>
              <a:defRPr>
                <a:solidFill>
                  <a:schemeClr val="dk1"/>
                </a:solidFill>
                <a:latin typeface="Calibri"/>
                <a:ea typeface="Calibri"/>
                <a:cs typeface="Calibri"/>
                <a:sym typeface="Calibri"/>
              </a:defRPr>
            </a:lvl6pPr>
            <a:lvl7pPr marL="3200400" lvl="6" indent="-317500">
              <a:lnSpc>
                <a:spcPct val="115000"/>
              </a:lnSpc>
              <a:spcBef>
                <a:spcPts val="1600"/>
              </a:spcBef>
              <a:spcAft>
                <a:spcPts val="0"/>
              </a:spcAft>
              <a:buClr>
                <a:schemeClr val="dk1"/>
              </a:buClr>
              <a:buSzPts val="1400"/>
              <a:buFont typeface="Calibri"/>
              <a:buChar char="●"/>
              <a:defRPr>
                <a:solidFill>
                  <a:schemeClr val="dk1"/>
                </a:solidFill>
                <a:latin typeface="Calibri"/>
                <a:ea typeface="Calibri"/>
                <a:cs typeface="Calibri"/>
                <a:sym typeface="Calibri"/>
              </a:defRPr>
            </a:lvl7pPr>
            <a:lvl8pPr marL="3657600" lvl="7" indent="-317500">
              <a:lnSpc>
                <a:spcPct val="115000"/>
              </a:lnSpc>
              <a:spcBef>
                <a:spcPts val="1600"/>
              </a:spcBef>
              <a:spcAft>
                <a:spcPts val="0"/>
              </a:spcAft>
              <a:buClr>
                <a:schemeClr val="dk1"/>
              </a:buClr>
              <a:buSzPts val="1400"/>
              <a:buFont typeface="Calibri"/>
              <a:buChar char="○"/>
              <a:defRPr>
                <a:solidFill>
                  <a:schemeClr val="dk1"/>
                </a:solidFill>
                <a:latin typeface="Calibri"/>
                <a:ea typeface="Calibri"/>
                <a:cs typeface="Calibri"/>
                <a:sym typeface="Calibri"/>
              </a:defRPr>
            </a:lvl8pPr>
            <a:lvl9pPr marL="4114800" lvl="8" indent="-317500">
              <a:lnSpc>
                <a:spcPct val="115000"/>
              </a:lnSpc>
              <a:spcBef>
                <a:spcPts val="1600"/>
              </a:spcBef>
              <a:spcAft>
                <a:spcPts val="1600"/>
              </a:spcAft>
              <a:buClr>
                <a:schemeClr val="dk1"/>
              </a:buClr>
              <a:buSzPts val="1400"/>
              <a:buFont typeface="Calibri"/>
              <a:buChar char="■"/>
              <a:defRPr>
                <a:solidFill>
                  <a:schemeClr val="dk1"/>
                </a:solidFill>
                <a:latin typeface="Calibri"/>
                <a:ea typeface="Calibri"/>
                <a:cs typeface="Calibri"/>
                <a:sym typeface="Calibri"/>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8" r:id="rId3"/>
    <p:sldLayoutId id="2147483660" r:id="rId4"/>
    <p:sldLayoutId id="2147483673" r:id="rId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hyperlink" Target="https://docs.docker.com/reference/" TargetMode="External"/><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hyperlink" Target="https://hub.docker.com/"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4.xml"/><Relationship Id="rId4" Type="http://schemas.openxmlformats.org/officeDocument/2006/relationships/image" Target="../media/image24.svg"/></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hyperlink" Target="https://docs.docker.com/develop/develop-images/multistage-build/#before-multi-stage-builds" TargetMode="External"/><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4.xml"/><Relationship Id="rId5" Type="http://schemas.openxmlformats.org/officeDocument/2006/relationships/hyperlink" Target="https://namu.wiki/w/Alpine%20Linux" TargetMode="Externa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6" name="Google Shape;246;p31"/>
          <p:cNvSpPr txBox="1">
            <a:spLocks noGrp="1"/>
          </p:cNvSpPr>
          <p:nvPr>
            <p:ph type="ctrTitle"/>
          </p:nvPr>
        </p:nvSpPr>
        <p:spPr>
          <a:xfrm>
            <a:off x="713100" y="1225950"/>
            <a:ext cx="5792100" cy="2691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Docker </a:t>
            </a:r>
            <a:br>
              <a:rPr lang="en-US" dirty="0"/>
            </a:br>
            <a:r>
              <a:rPr lang="en-US" dirty="0"/>
              <a:t>Kubernetes</a:t>
            </a:r>
            <a:endParaRPr dirty="0"/>
          </a:p>
        </p:txBody>
      </p:sp>
      <p:pic>
        <p:nvPicPr>
          <p:cNvPr id="1026" name="Picture 2" descr="Docker-Logo_Horizontel_279x131">
            <a:extLst>
              <a:ext uri="{FF2B5EF4-FFF2-40B4-BE49-F238E27FC236}">
                <a16:creationId xmlns:a16="http://schemas.microsoft.com/office/drawing/2014/main" id="{0B98732A-B1F7-9B46-8042-1A6D16B615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8289" y="908050"/>
            <a:ext cx="3543300" cy="16637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kuberneteslogo">
            <a:extLst>
              <a:ext uri="{FF2B5EF4-FFF2-40B4-BE49-F238E27FC236}">
                <a16:creationId xmlns:a16="http://schemas.microsoft.com/office/drawing/2014/main" id="{C40ADF9E-73F4-4A41-972F-E7954B8E425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98949" y="1803507"/>
            <a:ext cx="3048000" cy="23114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507" name="Google Shape;507;p40"/>
          <p:cNvSpPr txBox="1"/>
          <p:nvPr/>
        </p:nvSpPr>
        <p:spPr>
          <a:xfrm flipH="1">
            <a:off x="659112" y="4748138"/>
            <a:ext cx="2678400" cy="289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100" dirty="0">
              <a:solidFill>
                <a:schemeClr val="dk1"/>
              </a:solidFill>
              <a:latin typeface="Nunito"/>
              <a:ea typeface="Nunito"/>
              <a:cs typeface="Nunito"/>
              <a:sym typeface="Nunito"/>
            </a:endParaRPr>
          </a:p>
        </p:txBody>
      </p:sp>
      <p:sp>
        <p:nvSpPr>
          <p:cNvPr id="43" name="Google Shape;315;p33">
            <a:extLst>
              <a:ext uri="{FF2B5EF4-FFF2-40B4-BE49-F238E27FC236}">
                <a16:creationId xmlns:a16="http://schemas.microsoft.com/office/drawing/2014/main" id="{027269E2-9E11-6E4B-84B6-9BE5FD1AA787}"/>
              </a:ext>
            </a:extLst>
          </p:cNvPr>
          <p:cNvSpPr txBox="1"/>
          <p:nvPr/>
        </p:nvSpPr>
        <p:spPr>
          <a:xfrm>
            <a:off x="5806486" y="105563"/>
            <a:ext cx="2678400" cy="289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ko-KR" altLang="en-US" sz="1100" dirty="0" err="1">
                <a:solidFill>
                  <a:schemeClr val="dk1"/>
                </a:solidFill>
                <a:latin typeface="Malgun Gothic" panose="020B0503020000020004" pitchFamily="34" charset="-127"/>
                <a:ea typeface="Malgun Gothic" panose="020B0503020000020004" pitchFamily="34" charset="-127"/>
                <a:cs typeface="Nunito"/>
                <a:sym typeface="Nunito"/>
              </a:rPr>
              <a:t>도커</a:t>
            </a:r>
            <a:r>
              <a:rPr lang="ko-KR" altLang="en-US" sz="1100" dirty="0">
                <a:solidFill>
                  <a:schemeClr val="dk1"/>
                </a:solidFill>
                <a:latin typeface="Malgun Gothic" panose="020B0503020000020004" pitchFamily="34" charset="-127"/>
                <a:ea typeface="Malgun Gothic" panose="020B0503020000020004" pitchFamily="34" charset="-127"/>
                <a:cs typeface="Nunito"/>
                <a:sym typeface="Nunito"/>
              </a:rPr>
              <a:t> </a:t>
            </a:r>
            <a:r>
              <a:rPr lang="en-US" altLang="ko-KR" sz="1100" dirty="0">
                <a:solidFill>
                  <a:schemeClr val="dk1"/>
                </a:solidFill>
                <a:latin typeface="Malgun Gothic" panose="020B0503020000020004" pitchFamily="34" charset="-127"/>
                <a:ea typeface="Malgun Gothic" panose="020B0503020000020004" pitchFamily="34" charset="-127"/>
                <a:cs typeface="Nunito"/>
                <a:sym typeface="Nunito"/>
              </a:rPr>
              <a:t>&gt;</a:t>
            </a:r>
            <a:r>
              <a:rPr lang="ko-KR" altLang="en-US" sz="1100" dirty="0">
                <a:solidFill>
                  <a:schemeClr val="dk1"/>
                </a:solidFill>
                <a:latin typeface="Malgun Gothic" panose="020B0503020000020004" pitchFamily="34" charset="-127"/>
                <a:ea typeface="Malgun Gothic" panose="020B0503020000020004" pitchFamily="34" charset="-127"/>
                <a:cs typeface="Nunito"/>
                <a:sym typeface="Nunito"/>
              </a:rPr>
              <a:t> </a:t>
            </a:r>
            <a:r>
              <a:rPr lang="ko-KR" altLang="en-US" sz="1100" dirty="0" err="1">
                <a:solidFill>
                  <a:schemeClr val="dk1"/>
                </a:solidFill>
                <a:latin typeface="Malgun Gothic" panose="020B0503020000020004" pitchFamily="34" charset="-127"/>
                <a:ea typeface="Malgun Gothic" panose="020B0503020000020004" pitchFamily="34" charset="-127"/>
                <a:cs typeface="Nunito"/>
                <a:sym typeface="Nunito"/>
              </a:rPr>
              <a:t>도커</a:t>
            </a:r>
            <a:r>
              <a:rPr lang="ko-KR" altLang="en-US" sz="1100" dirty="0">
                <a:solidFill>
                  <a:schemeClr val="dk1"/>
                </a:solidFill>
                <a:latin typeface="Malgun Gothic" panose="020B0503020000020004" pitchFamily="34" charset="-127"/>
                <a:ea typeface="Malgun Gothic" panose="020B0503020000020004" pitchFamily="34" charset="-127"/>
                <a:cs typeface="Nunito"/>
                <a:sym typeface="Nunito"/>
              </a:rPr>
              <a:t> 이전</a:t>
            </a:r>
            <a:r>
              <a:rPr lang="en-US" altLang="ko-KR" sz="1100" dirty="0">
                <a:solidFill>
                  <a:schemeClr val="dk1"/>
                </a:solidFill>
                <a:latin typeface="Malgun Gothic" panose="020B0503020000020004" pitchFamily="34" charset="-127"/>
                <a:ea typeface="Malgun Gothic" panose="020B0503020000020004" pitchFamily="34" charset="-127"/>
                <a:cs typeface="Nunito"/>
                <a:sym typeface="Nunito"/>
              </a:rPr>
              <a:t>/</a:t>
            </a:r>
            <a:r>
              <a:rPr lang="ko-KR" altLang="en-US" sz="1100" dirty="0">
                <a:solidFill>
                  <a:schemeClr val="dk1"/>
                </a:solidFill>
                <a:latin typeface="Malgun Gothic" panose="020B0503020000020004" pitchFamily="34" charset="-127"/>
                <a:ea typeface="Malgun Gothic" panose="020B0503020000020004" pitchFamily="34" charset="-127"/>
                <a:cs typeface="Nunito"/>
                <a:sym typeface="Nunito"/>
              </a:rPr>
              <a:t>이후</a:t>
            </a:r>
            <a:endParaRPr sz="1100" dirty="0">
              <a:solidFill>
                <a:schemeClr val="dk1"/>
              </a:solidFill>
              <a:latin typeface="Malgun Gothic" panose="020B0503020000020004" pitchFamily="34" charset="-127"/>
              <a:ea typeface="Malgun Gothic" panose="020B0503020000020004" pitchFamily="34" charset="-127"/>
              <a:cs typeface="Nunito"/>
              <a:sym typeface="Nunito"/>
            </a:endParaRPr>
          </a:p>
        </p:txBody>
      </p:sp>
      <p:sp>
        <p:nvSpPr>
          <p:cNvPr id="481" name="Google Shape;481;p40"/>
          <p:cNvSpPr txBox="1">
            <a:spLocks noGrp="1"/>
          </p:cNvSpPr>
          <p:nvPr>
            <p:ph type="title" idx="4"/>
          </p:nvPr>
        </p:nvSpPr>
        <p:spPr>
          <a:xfrm>
            <a:off x="720000" y="539400"/>
            <a:ext cx="7704000" cy="478200"/>
          </a:xfrm>
          <a:prstGeom prst="rect">
            <a:avLst/>
          </a:prstGeom>
        </p:spPr>
        <p:txBody>
          <a:bodyPr spcFirstLastPara="1" wrap="square" lIns="91425" tIns="91425" rIns="91425" bIns="91425" anchor="ctr" anchorCtr="0">
            <a:noAutofit/>
          </a:bodyPr>
          <a:lstStyle/>
          <a:p>
            <a:pPr lvl="1"/>
            <a:r>
              <a:rPr lang="en-US" altLang="ko-KR" dirty="0">
                <a:latin typeface="BM JUA OTF" panose="02020603020101020101" pitchFamily="18" charset="-127"/>
                <a:ea typeface="BM JUA OTF" panose="02020603020101020101" pitchFamily="18" charset="-127"/>
              </a:rPr>
              <a:t>Docker </a:t>
            </a:r>
            <a:r>
              <a:rPr lang="ko-KR" altLang="en-US" dirty="0">
                <a:latin typeface="BM JUA OTF" panose="02020603020101020101" pitchFamily="18" charset="-127"/>
                <a:ea typeface="BM JUA OTF" panose="02020603020101020101" pitchFamily="18" charset="-127"/>
              </a:rPr>
              <a:t>컨테이너</a:t>
            </a:r>
            <a:r>
              <a:rPr lang="en-US" altLang="ko-KR" dirty="0">
                <a:latin typeface="BM JUA OTF" panose="02020603020101020101" pitchFamily="18" charset="-127"/>
                <a:ea typeface="BM JUA OTF" panose="02020603020101020101" pitchFamily="18" charset="-127"/>
              </a:rPr>
              <a:t> </a:t>
            </a:r>
            <a:r>
              <a:rPr lang="ko-KR" altLang="en-US" dirty="0">
                <a:latin typeface="BM JUA OTF" panose="02020603020101020101" pitchFamily="18" charset="-127"/>
                <a:ea typeface="BM JUA OTF" panose="02020603020101020101" pitchFamily="18" charset="-127"/>
              </a:rPr>
              <a:t>실행</a:t>
            </a:r>
            <a:endParaRPr dirty="0">
              <a:latin typeface="BM JUA OTF" panose="02020603020101020101" pitchFamily="18" charset="-127"/>
              <a:ea typeface="BM JUA OTF" panose="02020603020101020101" pitchFamily="18" charset="-127"/>
            </a:endParaRPr>
          </a:p>
        </p:txBody>
      </p:sp>
      <p:pic>
        <p:nvPicPr>
          <p:cNvPr id="7" name="그림 6">
            <a:extLst>
              <a:ext uri="{FF2B5EF4-FFF2-40B4-BE49-F238E27FC236}">
                <a16:creationId xmlns:a16="http://schemas.microsoft.com/office/drawing/2014/main" id="{2E695207-4EDF-499C-90C0-95FA527C3973}"/>
              </a:ext>
            </a:extLst>
          </p:cNvPr>
          <p:cNvPicPr>
            <a:picLocks noChangeAspect="1"/>
          </p:cNvPicPr>
          <p:nvPr/>
        </p:nvPicPr>
        <p:blipFill>
          <a:blip r:embed="rId3"/>
          <a:stretch>
            <a:fillRect/>
          </a:stretch>
        </p:blipFill>
        <p:spPr>
          <a:xfrm>
            <a:off x="1303020" y="1017600"/>
            <a:ext cx="6537960" cy="3767110"/>
          </a:xfrm>
          <a:prstGeom prst="rect">
            <a:avLst/>
          </a:prstGeom>
        </p:spPr>
      </p:pic>
    </p:spTree>
    <p:extLst>
      <p:ext uri="{BB962C8B-B14F-4D97-AF65-F5344CB8AC3E}">
        <p14:creationId xmlns:p14="http://schemas.microsoft.com/office/powerpoint/2010/main" val="8707883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pic>
        <p:nvPicPr>
          <p:cNvPr id="3" name="그림 2">
            <a:extLst>
              <a:ext uri="{FF2B5EF4-FFF2-40B4-BE49-F238E27FC236}">
                <a16:creationId xmlns:a16="http://schemas.microsoft.com/office/drawing/2014/main" id="{EA64A761-BDFD-4415-870B-BE9B61486FE3}"/>
              </a:ext>
            </a:extLst>
          </p:cNvPr>
          <p:cNvPicPr>
            <a:picLocks noChangeAspect="1"/>
          </p:cNvPicPr>
          <p:nvPr/>
        </p:nvPicPr>
        <p:blipFill>
          <a:blip r:embed="rId3"/>
          <a:stretch>
            <a:fillRect/>
          </a:stretch>
        </p:blipFill>
        <p:spPr>
          <a:xfrm>
            <a:off x="0" y="1357884"/>
            <a:ext cx="3888576" cy="2692091"/>
          </a:xfrm>
          <a:prstGeom prst="rect">
            <a:avLst/>
          </a:prstGeom>
        </p:spPr>
      </p:pic>
      <p:sp>
        <p:nvSpPr>
          <p:cNvPr id="507" name="Google Shape;507;p40"/>
          <p:cNvSpPr txBox="1"/>
          <p:nvPr/>
        </p:nvSpPr>
        <p:spPr>
          <a:xfrm flipH="1">
            <a:off x="659112" y="4748138"/>
            <a:ext cx="2678400" cy="289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100" dirty="0">
              <a:solidFill>
                <a:schemeClr val="dk1"/>
              </a:solidFill>
              <a:latin typeface="Nunito"/>
              <a:ea typeface="Nunito"/>
              <a:cs typeface="Nunito"/>
              <a:sym typeface="Nunito"/>
            </a:endParaRPr>
          </a:p>
        </p:txBody>
      </p:sp>
      <p:sp>
        <p:nvSpPr>
          <p:cNvPr id="43" name="Google Shape;315;p33">
            <a:extLst>
              <a:ext uri="{FF2B5EF4-FFF2-40B4-BE49-F238E27FC236}">
                <a16:creationId xmlns:a16="http://schemas.microsoft.com/office/drawing/2014/main" id="{027269E2-9E11-6E4B-84B6-9BE5FD1AA787}"/>
              </a:ext>
            </a:extLst>
          </p:cNvPr>
          <p:cNvSpPr txBox="1"/>
          <p:nvPr/>
        </p:nvSpPr>
        <p:spPr>
          <a:xfrm>
            <a:off x="5806486" y="105563"/>
            <a:ext cx="2678400" cy="289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ko-KR" altLang="en-US" sz="1100" dirty="0" err="1">
                <a:solidFill>
                  <a:schemeClr val="dk1"/>
                </a:solidFill>
                <a:latin typeface="Malgun Gothic" panose="020B0503020000020004" pitchFamily="34" charset="-127"/>
                <a:ea typeface="Malgun Gothic" panose="020B0503020000020004" pitchFamily="34" charset="-127"/>
                <a:cs typeface="Nunito"/>
                <a:sym typeface="Nunito"/>
              </a:rPr>
              <a:t>도커</a:t>
            </a:r>
            <a:r>
              <a:rPr lang="ko-KR" altLang="en-US" sz="1100" dirty="0">
                <a:solidFill>
                  <a:schemeClr val="dk1"/>
                </a:solidFill>
                <a:latin typeface="Malgun Gothic" panose="020B0503020000020004" pitchFamily="34" charset="-127"/>
                <a:ea typeface="Malgun Gothic" panose="020B0503020000020004" pitchFamily="34" charset="-127"/>
                <a:cs typeface="Nunito"/>
                <a:sym typeface="Nunito"/>
              </a:rPr>
              <a:t> </a:t>
            </a:r>
            <a:r>
              <a:rPr lang="en-US" altLang="ko-KR" sz="1100" dirty="0">
                <a:solidFill>
                  <a:schemeClr val="dk1"/>
                </a:solidFill>
                <a:latin typeface="Malgun Gothic" panose="020B0503020000020004" pitchFamily="34" charset="-127"/>
                <a:ea typeface="Malgun Gothic" panose="020B0503020000020004" pitchFamily="34" charset="-127"/>
                <a:cs typeface="Nunito"/>
                <a:sym typeface="Nunito"/>
              </a:rPr>
              <a:t>&gt;</a:t>
            </a:r>
            <a:r>
              <a:rPr lang="ko-KR" altLang="en-US" sz="1100" dirty="0">
                <a:solidFill>
                  <a:schemeClr val="dk1"/>
                </a:solidFill>
                <a:latin typeface="Malgun Gothic" panose="020B0503020000020004" pitchFamily="34" charset="-127"/>
                <a:ea typeface="Malgun Gothic" panose="020B0503020000020004" pitchFamily="34" charset="-127"/>
                <a:cs typeface="Nunito"/>
                <a:sym typeface="Nunito"/>
              </a:rPr>
              <a:t> </a:t>
            </a:r>
            <a:r>
              <a:rPr lang="ko-KR" altLang="en-US" sz="1100" dirty="0" err="1">
                <a:solidFill>
                  <a:schemeClr val="dk1"/>
                </a:solidFill>
                <a:latin typeface="Malgun Gothic" panose="020B0503020000020004" pitchFamily="34" charset="-127"/>
                <a:ea typeface="Malgun Gothic" panose="020B0503020000020004" pitchFamily="34" charset="-127"/>
                <a:cs typeface="Nunito"/>
                <a:sym typeface="Nunito"/>
              </a:rPr>
              <a:t>도커</a:t>
            </a:r>
            <a:r>
              <a:rPr lang="ko-KR" altLang="en-US" sz="1100" dirty="0">
                <a:solidFill>
                  <a:schemeClr val="dk1"/>
                </a:solidFill>
                <a:latin typeface="Malgun Gothic" panose="020B0503020000020004" pitchFamily="34" charset="-127"/>
                <a:ea typeface="Malgun Gothic" panose="020B0503020000020004" pitchFamily="34" charset="-127"/>
                <a:cs typeface="Nunito"/>
                <a:sym typeface="Nunito"/>
              </a:rPr>
              <a:t> 이전</a:t>
            </a:r>
            <a:r>
              <a:rPr lang="en-US" altLang="ko-KR" sz="1100" dirty="0">
                <a:solidFill>
                  <a:schemeClr val="dk1"/>
                </a:solidFill>
                <a:latin typeface="Malgun Gothic" panose="020B0503020000020004" pitchFamily="34" charset="-127"/>
                <a:ea typeface="Malgun Gothic" panose="020B0503020000020004" pitchFamily="34" charset="-127"/>
                <a:cs typeface="Nunito"/>
                <a:sym typeface="Nunito"/>
              </a:rPr>
              <a:t>/</a:t>
            </a:r>
            <a:r>
              <a:rPr lang="ko-KR" altLang="en-US" sz="1100" dirty="0">
                <a:solidFill>
                  <a:schemeClr val="dk1"/>
                </a:solidFill>
                <a:latin typeface="Malgun Gothic" panose="020B0503020000020004" pitchFamily="34" charset="-127"/>
                <a:ea typeface="Malgun Gothic" panose="020B0503020000020004" pitchFamily="34" charset="-127"/>
                <a:cs typeface="Nunito"/>
                <a:sym typeface="Nunito"/>
              </a:rPr>
              <a:t>이후</a:t>
            </a:r>
            <a:endParaRPr sz="1100" dirty="0">
              <a:solidFill>
                <a:schemeClr val="dk1"/>
              </a:solidFill>
              <a:latin typeface="Malgun Gothic" panose="020B0503020000020004" pitchFamily="34" charset="-127"/>
              <a:ea typeface="Malgun Gothic" panose="020B0503020000020004" pitchFamily="34" charset="-127"/>
              <a:cs typeface="Nunito"/>
              <a:sym typeface="Nunito"/>
            </a:endParaRPr>
          </a:p>
        </p:txBody>
      </p:sp>
      <p:sp>
        <p:nvSpPr>
          <p:cNvPr id="481" name="Google Shape;481;p40"/>
          <p:cNvSpPr txBox="1">
            <a:spLocks noGrp="1"/>
          </p:cNvSpPr>
          <p:nvPr>
            <p:ph type="title" idx="4"/>
          </p:nvPr>
        </p:nvSpPr>
        <p:spPr>
          <a:xfrm>
            <a:off x="720000" y="539400"/>
            <a:ext cx="7704000" cy="478200"/>
          </a:xfrm>
          <a:prstGeom prst="rect">
            <a:avLst/>
          </a:prstGeom>
        </p:spPr>
        <p:txBody>
          <a:bodyPr spcFirstLastPara="1" wrap="square" lIns="91425" tIns="91425" rIns="91425" bIns="91425" anchor="ctr" anchorCtr="0">
            <a:noAutofit/>
          </a:bodyPr>
          <a:lstStyle/>
          <a:p>
            <a:pPr lvl="1"/>
            <a:r>
              <a:rPr lang="en-US" altLang="ko-KR" dirty="0">
                <a:latin typeface="BM JUA OTF" panose="02020603020101020101" pitchFamily="18" charset="-127"/>
                <a:ea typeface="BM JUA OTF" panose="02020603020101020101" pitchFamily="18" charset="-127"/>
              </a:rPr>
              <a:t>Docker </a:t>
            </a:r>
            <a:r>
              <a:rPr lang="ko-KR" altLang="en-US" dirty="0">
                <a:latin typeface="BM JUA OTF" panose="02020603020101020101" pitchFamily="18" charset="-127"/>
                <a:ea typeface="BM JUA OTF" panose="02020603020101020101" pitchFamily="18" charset="-127"/>
              </a:rPr>
              <a:t>컨테이너</a:t>
            </a:r>
            <a:r>
              <a:rPr lang="en-US" altLang="ko-KR" dirty="0">
                <a:latin typeface="BM JUA OTF" panose="02020603020101020101" pitchFamily="18" charset="-127"/>
                <a:ea typeface="BM JUA OTF" panose="02020603020101020101" pitchFamily="18" charset="-127"/>
              </a:rPr>
              <a:t> </a:t>
            </a:r>
            <a:r>
              <a:rPr lang="ko-KR" altLang="en-US" dirty="0">
                <a:latin typeface="BM JUA OTF" panose="02020603020101020101" pitchFamily="18" charset="-127"/>
                <a:ea typeface="BM JUA OTF" panose="02020603020101020101" pitchFamily="18" charset="-127"/>
              </a:rPr>
              <a:t>실행</a:t>
            </a:r>
            <a:endParaRPr dirty="0">
              <a:latin typeface="BM JUA OTF" panose="02020603020101020101" pitchFamily="18" charset="-127"/>
              <a:ea typeface="BM JUA OTF" panose="02020603020101020101" pitchFamily="18" charset="-127"/>
            </a:endParaRPr>
          </a:p>
        </p:txBody>
      </p:sp>
      <p:grpSp>
        <p:nvGrpSpPr>
          <p:cNvPr id="6" name="그룹 5">
            <a:extLst>
              <a:ext uri="{FF2B5EF4-FFF2-40B4-BE49-F238E27FC236}">
                <a16:creationId xmlns:a16="http://schemas.microsoft.com/office/drawing/2014/main" id="{DBAF16F8-BBE2-47A0-93B8-DC70F4864D2E}"/>
              </a:ext>
            </a:extLst>
          </p:cNvPr>
          <p:cNvGrpSpPr/>
          <p:nvPr/>
        </p:nvGrpSpPr>
        <p:grpSpPr>
          <a:xfrm>
            <a:off x="3446754" y="1182829"/>
            <a:ext cx="5508651" cy="3118104"/>
            <a:chOff x="3446754" y="1182829"/>
            <a:chExt cx="5508651" cy="3118104"/>
          </a:xfrm>
        </p:grpSpPr>
        <p:pic>
          <p:nvPicPr>
            <p:cNvPr id="5" name="그림 4">
              <a:extLst>
                <a:ext uri="{FF2B5EF4-FFF2-40B4-BE49-F238E27FC236}">
                  <a16:creationId xmlns:a16="http://schemas.microsoft.com/office/drawing/2014/main" id="{059D142C-12BF-4164-94F0-FFE1194343D3}"/>
                </a:ext>
              </a:extLst>
            </p:cNvPr>
            <p:cNvPicPr>
              <a:picLocks noChangeAspect="1"/>
            </p:cNvPicPr>
            <p:nvPr/>
          </p:nvPicPr>
          <p:blipFill>
            <a:blip r:embed="rId4"/>
            <a:stretch>
              <a:fillRect/>
            </a:stretch>
          </p:blipFill>
          <p:spPr>
            <a:xfrm>
              <a:off x="3446755" y="1182829"/>
              <a:ext cx="5508650" cy="3118104"/>
            </a:xfrm>
            <a:prstGeom prst="rect">
              <a:avLst/>
            </a:prstGeom>
          </p:spPr>
        </p:pic>
        <p:sp>
          <p:nvSpPr>
            <p:cNvPr id="10" name="직사각형 9">
              <a:extLst>
                <a:ext uri="{FF2B5EF4-FFF2-40B4-BE49-F238E27FC236}">
                  <a16:creationId xmlns:a16="http://schemas.microsoft.com/office/drawing/2014/main" id="{278DFF02-9462-422A-818E-C5FFBED87A99}"/>
                </a:ext>
              </a:extLst>
            </p:cNvPr>
            <p:cNvSpPr/>
            <p:nvPr/>
          </p:nvSpPr>
          <p:spPr>
            <a:xfrm>
              <a:off x="3446754" y="1404814"/>
              <a:ext cx="1047521" cy="20170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직사각형 10">
              <a:extLst>
                <a:ext uri="{FF2B5EF4-FFF2-40B4-BE49-F238E27FC236}">
                  <a16:creationId xmlns:a16="http://schemas.microsoft.com/office/drawing/2014/main" id="{43D24733-B971-4317-BD72-C9CE3390FDB8}"/>
                </a:ext>
              </a:extLst>
            </p:cNvPr>
            <p:cNvSpPr/>
            <p:nvPr/>
          </p:nvSpPr>
          <p:spPr>
            <a:xfrm>
              <a:off x="4696434" y="1606520"/>
              <a:ext cx="4122954" cy="29086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684005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507" name="Google Shape;507;p40"/>
          <p:cNvSpPr txBox="1"/>
          <p:nvPr/>
        </p:nvSpPr>
        <p:spPr>
          <a:xfrm flipH="1">
            <a:off x="659112" y="4748138"/>
            <a:ext cx="2678400" cy="289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100" dirty="0">
              <a:solidFill>
                <a:schemeClr val="dk1"/>
              </a:solidFill>
              <a:latin typeface="Nunito"/>
              <a:ea typeface="Nunito"/>
              <a:cs typeface="Nunito"/>
              <a:sym typeface="Nunito"/>
            </a:endParaRPr>
          </a:p>
        </p:txBody>
      </p:sp>
      <p:sp>
        <p:nvSpPr>
          <p:cNvPr id="43" name="Google Shape;315;p33">
            <a:extLst>
              <a:ext uri="{FF2B5EF4-FFF2-40B4-BE49-F238E27FC236}">
                <a16:creationId xmlns:a16="http://schemas.microsoft.com/office/drawing/2014/main" id="{027269E2-9E11-6E4B-84B6-9BE5FD1AA787}"/>
              </a:ext>
            </a:extLst>
          </p:cNvPr>
          <p:cNvSpPr txBox="1"/>
          <p:nvPr/>
        </p:nvSpPr>
        <p:spPr>
          <a:xfrm>
            <a:off x="5806486" y="105563"/>
            <a:ext cx="2678400" cy="289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ko-KR" altLang="en-US" sz="1100" dirty="0" err="1">
                <a:solidFill>
                  <a:schemeClr val="dk1"/>
                </a:solidFill>
                <a:latin typeface="Malgun Gothic" panose="020B0503020000020004" pitchFamily="34" charset="-127"/>
                <a:ea typeface="Malgun Gothic" panose="020B0503020000020004" pitchFamily="34" charset="-127"/>
                <a:cs typeface="Nunito"/>
                <a:sym typeface="Nunito"/>
              </a:rPr>
              <a:t>도커</a:t>
            </a:r>
            <a:r>
              <a:rPr lang="ko-KR" altLang="en-US" sz="1100" dirty="0">
                <a:solidFill>
                  <a:schemeClr val="dk1"/>
                </a:solidFill>
                <a:latin typeface="Malgun Gothic" panose="020B0503020000020004" pitchFamily="34" charset="-127"/>
                <a:ea typeface="Malgun Gothic" panose="020B0503020000020004" pitchFamily="34" charset="-127"/>
                <a:cs typeface="Nunito"/>
                <a:sym typeface="Nunito"/>
              </a:rPr>
              <a:t> </a:t>
            </a:r>
            <a:r>
              <a:rPr lang="en-US" altLang="ko-KR" sz="1100" dirty="0">
                <a:solidFill>
                  <a:schemeClr val="dk1"/>
                </a:solidFill>
                <a:latin typeface="Malgun Gothic" panose="020B0503020000020004" pitchFamily="34" charset="-127"/>
                <a:ea typeface="Malgun Gothic" panose="020B0503020000020004" pitchFamily="34" charset="-127"/>
                <a:cs typeface="Nunito"/>
                <a:sym typeface="Nunito"/>
              </a:rPr>
              <a:t>&gt;</a:t>
            </a:r>
            <a:r>
              <a:rPr lang="ko-KR" altLang="en-US" sz="1100" dirty="0">
                <a:solidFill>
                  <a:schemeClr val="dk1"/>
                </a:solidFill>
                <a:latin typeface="Malgun Gothic" panose="020B0503020000020004" pitchFamily="34" charset="-127"/>
                <a:ea typeface="Malgun Gothic" panose="020B0503020000020004" pitchFamily="34" charset="-127"/>
                <a:cs typeface="Nunito"/>
                <a:sym typeface="Nunito"/>
              </a:rPr>
              <a:t> </a:t>
            </a:r>
            <a:r>
              <a:rPr lang="ko-KR" altLang="en-US" sz="1100" dirty="0" err="1">
                <a:solidFill>
                  <a:schemeClr val="dk1"/>
                </a:solidFill>
                <a:latin typeface="Malgun Gothic" panose="020B0503020000020004" pitchFamily="34" charset="-127"/>
                <a:ea typeface="Malgun Gothic" panose="020B0503020000020004" pitchFamily="34" charset="-127"/>
                <a:cs typeface="Nunito"/>
                <a:sym typeface="Nunito"/>
              </a:rPr>
              <a:t>도커</a:t>
            </a:r>
            <a:r>
              <a:rPr lang="ko-KR" altLang="en-US" sz="1100" dirty="0">
                <a:solidFill>
                  <a:schemeClr val="dk1"/>
                </a:solidFill>
                <a:latin typeface="Malgun Gothic" panose="020B0503020000020004" pitchFamily="34" charset="-127"/>
                <a:ea typeface="Malgun Gothic" panose="020B0503020000020004" pitchFamily="34" charset="-127"/>
                <a:cs typeface="Nunito"/>
                <a:sym typeface="Nunito"/>
              </a:rPr>
              <a:t> 이전</a:t>
            </a:r>
            <a:r>
              <a:rPr lang="en-US" altLang="ko-KR" sz="1100" dirty="0">
                <a:solidFill>
                  <a:schemeClr val="dk1"/>
                </a:solidFill>
                <a:latin typeface="Malgun Gothic" panose="020B0503020000020004" pitchFamily="34" charset="-127"/>
                <a:ea typeface="Malgun Gothic" panose="020B0503020000020004" pitchFamily="34" charset="-127"/>
                <a:cs typeface="Nunito"/>
                <a:sym typeface="Nunito"/>
              </a:rPr>
              <a:t>/</a:t>
            </a:r>
            <a:r>
              <a:rPr lang="ko-KR" altLang="en-US" sz="1100" dirty="0">
                <a:solidFill>
                  <a:schemeClr val="dk1"/>
                </a:solidFill>
                <a:latin typeface="Malgun Gothic" panose="020B0503020000020004" pitchFamily="34" charset="-127"/>
                <a:ea typeface="Malgun Gothic" panose="020B0503020000020004" pitchFamily="34" charset="-127"/>
                <a:cs typeface="Nunito"/>
                <a:sym typeface="Nunito"/>
              </a:rPr>
              <a:t>이후</a:t>
            </a:r>
            <a:endParaRPr sz="1100" dirty="0">
              <a:solidFill>
                <a:schemeClr val="dk1"/>
              </a:solidFill>
              <a:latin typeface="Malgun Gothic" panose="020B0503020000020004" pitchFamily="34" charset="-127"/>
              <a:ea typeface="Malgun Gothic" panose="020B0503020000020004" pitchFamily="34" charset="-127"/>
              <a:cs typeface="Nunito"/>
              <a:sym typeface="Nunito"/>
            </a:endParaRPr>
          </a:p>
        </p:txBody>
      </p:sp>
      <p:sp>
        <p:nvSpPr>
          <p:cNvPr id="481" name="Google Shape;481;p40"/>
          <p:cNvSpPr txBox="1">
            <a:spLocks noGrp="1"/>
          </p:cNvSpPr>
          <p:nvPr>
            <p:ph type="title" idx="4"/>
          </p:nvPr>
        </p:nvSpPr>
        <p:spPr>
          <a:xfrm>
            <a:off x="720000" y="539400"/>
            <a:ext cx="7704000" cy="478200"/>
          </a:xfrm>
          <a:prstGeom prst="rect">
            <a:avLst/>
          </a:prstGeom>
        </p:spPr>
        <p:txBody>
          <a:bodyPr spcFirstLastPara="1" wrap="square" lIns="91425" tIns="91425" rIns="91425" bIns="91425" anchor="ctr" anchorCtr="0">
            <a:noAutofit/>
          </a:bodyPr>
          <a:lstStyle/>
          <a:p>
            <a:pPr lvl="1"/>
            <a:r>
              <a:rPr lang="en-US" altLang="ko-KR" dirty="0">
                <a:latin typeface="BM JUA OTF" panose="02020603020101020101" pitchFamily="18" charset="-127"/>
                <a:ea typeface="BM JUA OTF" panose="02020603020101020101" pitchFamily="18" charset="-127"/>
              </a:rPr>
              <a:t>Docker </a:t>
            </a:r>
            <a:r>
              <a:rPr lang="ko-KR" altLang="en-US" dirty="0">
                <a:latin typeface="BM JUA OTF" panose="02020603020101020101" pitchFamily="18" charset="-127"/>
                <a:ea typeface="BM JUA OTF" panose="02020603020101020101" pitchFamily="18" charset="-127"/>
              </a:rPr>
              <a:t>컨테이너</a:t>
            </a:r>
            <a:r>
              <a:rPr lang="en-US" altLang="ko-KR" dirty="0">
                <a:latin typeface="BM JUA OTF" panose="02020603020101020101" pitchFamily="18" charset="-127"/>
                <a:ea typeface="BM JUA OTF" panose="02020603020101020101" pitchFamily="18" charset="-127"/>
              </a:rPr>
              <a:t> </a:t>
            </a:r>
            <a:r>
              <a:rPr lang="ko-KR" altLang="en-US" dirty="0">
                <a:latin typeface="BM JUA OTF" panose="02020603020101020101" pitchFamily="18" charset="-127"/>
                <a:ea typeface="BM JUA OTF" panose="02020603020101020101" pitchFamily="18" charset="-127"/>
              </a:rPr>
              <a:t>실행</a:t>
            </a:r>
            <a:endParaRPr dirty="0">
              <a:latin typeface="BM JUA OTF" panose="02020603020101020101" pitchFamily="18" charset="-127"/>
              <a:ea typeface="BM JUA OTF" panose="02020603020101020101" pitchFamily="18" charset="-127"/>
            </a:endParaRPr>
          </a:p>
        </p:txBody>
      </p:sp>
      <p:pic>
        <p:nvPicPr>
          <p:cNvPr id="4" name="그림 3">
            <a:extLst>
              <a:ext uri="{FF2B5EF4-FFF2-40B4-BE49-F238E27FC236}">
                <a16:creationId xmlns:a16="http://schemas.microsoft.com/office/drawing/2014/main" id="{2AB01A23-EC00-4466-8F89-65C7F600E20E}"/>
              </a:ext>
            </a:extLst>
          </p:cNvPr>
          <p:cNvPicPr>
            <a:picLocks noChangeAspect="1"/>
          </p:cNvPicPr>
          <p:nvPr/>
        </p:nvPicPr>
        <p:blipFill>
          <a:blip r:embed="rId3"/>
          <a:stretch>
            <a:fillRect/>
          </a:stretch>
        </p:blipFill>
        <p:spPr>
          <a:xfrm>
            <a:off x="0" y="1696688"/>
            <a:ext cx="3436953" cy="1448848"/>
          </a:xfrm>
          <a:prstGeom prst="rect">
            <a:avLst/>
          </a:prstGeom>
        </p:spPr>
      </p:pic>
      <p:pic>
        <p:nvPicPr>
          <p:cNvPr id="8" name="그림 7">
            <a:extLst>
              <a:ext uri="{FF2B5EF4-FFF2-40B4-BE49-F238E27FC236}">
                <a16:creationId xmlns:a16="http://schemas.microsoft.com/office/drawing/2014/main" id="{30A83AB3-4E9B-4BA4-BF32-BFFD749003EE}"/>
              </a:ext>
            </a:extLst>
          </p:cNvPr>
          <p:cNvPicPr>
            <a:picLocks noChangeAspect="1"/>
          </p:cNvPicPr>
          <p:nvPr/>
        </p:nvPicPr>
        <p:blipFill>
          <a:blip r:embed="rId4"/>
          <a:stretch>
            <a:fillRect/>
          </a:stretch>
        </p:blipFill>
        <p:spPr>
          <a:xfrm>
            <a:off x="3172129" y="1229868"/>
            <a:ext cx="5783275" cy="3273552"/>
          </a:xfrm>
          <a:prstGeom prst="rect">
            <a:avLst/>
          </a:prstGeom>
        </p:spPr>
      </p:pic>
      <p:sp>
        <p:nvSpPr>
          <p:cNvPr id="9" name="직사각형 8">
            <a:extLst>
              <a:ext uri="{FF2B5EF4-FFF2-40B4-BE49-F238E27FC236}">
                <a16:creationId xmlns:a16="http://schemas.microsoft.com/office/drawing/2014/main" id="{2B6EACF1-65D4-44CE-94AB-70CB89C9CB6B}"/>
              </a:ext>
            </a:extLst>
          </p:cNvPr>
          <p:cNvSpPr/>
          <p:nvPr/>
        </p:nvSpPr>
        <p:spPr>
          <a:xfrm>
            <a:off x="4443984" y="1952244"/>
            <a:ext cx="4434840" cy="32461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4159690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507" name="Google Shape;507;p40"/>
          <p:cNvSpPr txBox="1"/>
          <p:nvPr/>
        </p:nvSpPr>
        <p:spPr>
          <a:xfrm flipH="1">
            <a:off x="659112" y="4748138"/>
            <a:ext cx="2678400" cy="289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100" dirty="0">
              <a:solidFill>
                <a:schemeClr val="dk1"/>
              </a:solidFill>
              <a:latin typeface="Nunito"/>
              <a:ea typeface="Nunito"/>
              <a:cs typeface="Nunito"/>
              <a:sym typeface="Nunito"/>
            </a:endParaRPr>
          </a:p>
        </p:txBody>
      </p:sp>
      <p:sp>
        <p:nvSpPr>
          <p:cNvPr id="43" name="Google Shape;315;p33">
            <a:extLst>
              <a:ext uri="{FF2B5EF4-FFF2-40B4-BE49-F238E27FC236}">
                <a16:creationId xmlns:a16="http://schemas.microsoft.com/office/drawing/2014/main" id="{027269E2-9E11-6E4B-84B6-9BE5FD1AA787}"/>
              </a:ext>
            </a:extLst>
          </p:cNvPr>
          <p:cNvSpPr txBox="1"/>
          <p:nvPr/>
        </p:nvSpPr>
        <p:spPr>
          <a:xfrm>
            <a:off x="5806486" y="105563"/>
            <a:ext cx="2678400" cy="289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ko-KR" altLang="en-US" sz="1100" dirty="0" err="1">
                <a:solidFill>
                  <a:schemeClr val="dk1"/>
                </a:solidFill>
                <a:latin typeface="Malgun Gothic" panose="020B0503020000020004" pitchFamily="34" charset="-127"/>
                <a:ea typeface="Malgun Gothic" panose="020B0503020000020004" pitchFamily="34" charset="-127"/>
                <a:cs typeface="Nunito"/>
                <a:sym typeface="Nunito"/>
              </a:rPr>
              <a:t>도커</a:t>
            </a:r>
            <a:r>
              <a:rPr lang="ko-KR" altLang="en-US" sz="1100" dirty="0">
                <a:solidFill>
                  <a:schemeClr val="dk1"/>
                </a:solidFill>
                <a:latin typeface="Malgun Gothic" panose="020B0503020000020004" pitchFamily="34" charset="-127"/>
                <a:ea typeface="Malgun Gothic" panose="020B0503020000020004" pitchFamily="34" charset="-127"/>
                <a:cs typeface="Nunito"/>
                <a:sym typeface="Nunito"/>
              </a:rPr>
              <a:t> </a:t>
            </a:r>
            <a:r>
              <a:rPr lang="en-US" altLang="ko-KR" sz="1100" dirty="0">
                <a:solidFill>
                  <a:schemeClr val="dk1"/>
                </a:solidFill>
                <a:latin typeface="Malgun Gothic" panose="020B0503020000020004" pitchFamily="34" charset="-127"/>
                <a:ea typeface="Malgun Gothic" panose="020B0503020000020004" pitchFamily="34" charset="-127"/>
                <a:cs typeface="Nunito"/>
                <a:sym typeface="Nunito"/>
              </a:rPr>
              <a:t>&gt;</a:t>
            </a:r>
            <a:r>
              <a:rPr lang="ko-KR" altLang="en-US" sz="1100" dirty="0">
                <a:solidFill>
                  <a:schemeClr val="dk1"/>
                </a:solidFill>
                <a:latin typeface="Malgun Gothic" panose="020B0503020000020004" pitchFamily="34" charset="-127"/>
                <a:ea typeface="Malgun Gothic" panose="020B0503020000020004" pitchFamily="34" charset="-127"/>
                <a:cs typeface="Nunito"/>
                <a:sym typeface="Nunito"/>
              </a:rPr>
              <a:t> </a:t>
            </a:r>
            <a:r>
              <a:rPr lang="ko-KR" altLang="en-US" sz="1100" dirty="0" err="1">
                <a:solidFill>
                  <a:schemeClr val="dk1"/>
                </a:solidFill>
                <a:latin typeface="Malgun Gothic" panose="020B0503020000020004" pitchFamily="34" charset="-127"/>
                <a:ea typeface="Malgun Gothic" panose="020B0503020000020004" pitchFamily="34" charset="-127"/>
                <a:cs typeface="Nunito"/>
                <a:sym typeface="Nunito"/>
              </a:rPr>
              <a:t>도커</a:t>
            </a:r>
            <a:r>
              <a:rPr lang="ko-KR" altLang="en-US" sz="1100" dirty="0">
                <a:solidFill>
                  <a:schemeClr val="dk1"/>
                </a:solidFill>
                <a:latin typeface="Malgun Gothic" panose="020B0503020000020004" pitchFamily="34" charset="-127"/>
                <a:ea typeface="Malgun Gothic" panose="020B0503020000020004" pitchFamily="34" charset="-127"/>
                <a:cs typeface="Nunito"/>
                <a:sym typeface="Nunito"/>
              </a:rPr>
              <a:t> 이전</a:t>
            </a:r>
            <a:r>
              <a:rPr lang="en-US" altLang="ko-KR" sz="1100" dirty="0">
                <a:solidFill>
                  <a:schemeClr val="dk1"/>
                </a:solidFill>
                <a:latin typeface="Malgun Gothic" panose="020B0503020000020004" pitchFamily="34" charset="-127"/>
                <a:ea typeface="Malgun Gothic" panose="020B0503020000020004" pitchFamily="34" charset="-127"/>
                <a:cs typeface="Nunito"/>
                <a:sym typeface="Nunito"/>
              </a:rPr>
              <a:t>/</a:t>
            </a:r>
            <a:r>
              <a:rPr lang="ko-KR" altLang="en-US" sz="1100" dirty="0">
                <a:solidFill>
                  <a:schemeClr val="dk1"/>
                </a:solidFill>
                <a:latin typeface="Malgun Gothic" panose="020B0503020000020004" pitchFamily="34" charset="-127"/>
                <a:ea typeface="Malgun Gothic" panose="020B0503020000020004" pitchFamily="34" charset="-127"/>
                <a:cs typeface="Nunito"/>
                <a:sym typeface="Nunito"/>
              </a:rPr>
              <a:t>이후</a:t>
            </a:r>
            <a:endParaRPr sz="1100" dirty="0">
              <a:solidFill>
                <a:schemeClr val="dk1"/>
              </a:solidFill>
              <a:latin typeface="Malgun Gothic" panose="020B0503020000020004" pitchFamily="34" charset="-127"/>
              <a:ea typeface="Malgun Gothic" panose="020B0503020000020004" pitchFamily="34" charset="-127"/>
              <a:cs typeface="Nunito"/>
              <a:sym typeface="Nunito"/>
            </a:endParaRPr>
          </a:p>
        </p:txBody>
      </p:sp>
      <p:sp>
        <p:nvSpPr>
          <p:cNvPr id="481" name="Google Shape;481;p40"/>
          <p:cNvSpPr txBox="1">
            <a:spLocks noGrp="1"/>
          </p:cNvSpPr>
          <p:nvPr>
            <p:ph type="title" idx="4"/>
          </p:nvPr>
        </p:nvSpPr>
        <p:spPr>
          <a:xfrm>
            <a:off x="720000" y="539400"/>
            <a:ext cx="7704000" cy="478200"/>
          </a:xfrm>
          <a:prstGeom prst="rect">
            <a:avLst/>
          </a:prstGeom>
        </p:spPr>
        <p:txBody>
          <a:bodyPr spcFirstLastPara="1" wrap="square" lIns="91425" tIns="91425" rIns="91425" bIns="91425" anchor="ctr" anchorCtr="0">
            <a:noAutofit/>
          </a:bodyPr>
          <a:lstStyle/>
          <a:p>
            <a:pPr lvl="1"/>
            <a:r>
              <a:rPr lang="ko-KR" altLang="en-US" dirty="0">
                <a:latin typeface="BM JUA OTF" panose="02020603020101020101" pitchFamily="18" charset="-127"/>
                <a:ea typeface="BM JUA OTF" panose="02020603020101020101" pitchFamily="18" charset="-127"/>
              </a:rPr>
              <a:t>컨테이너</a:t>
            </a:r>
            <a:r>
              <a:rPr lang="en-US" altLang="ko-KR" dirty="0">
                <a:latin typeface="BM JUA OTF" panose="02020603020101020101" pitchFamily="18" charset="-127"/>
                <a:ea typeface="BM JUA OTF" panose="02020603020101020101" pitchFamily="18" charset="-127"/>
              </a:rPr>
              <a:t> run/stop/restart</a:t>
            </a:r>
            <a:endParaRPr dirty="0">
              <a:latin typeface="BM JUA OTF" panose="02020603020101020101" pitchFamily="18" charset="-127"/>
              <a:ea typeface="BM JUA OTF" panose="02020603020101020101" pitchFamily="18" charset="-127"/>
            </a:endParaRPr>
          </a:p>
        </p:txBody>
      </p:sp>
      <p:sp>
        <p:nvSpPr>
          <p:cNvPr id="2" name="TextBox 1">
            <a:extLst>
              <a:ext uri="{FF2B5EF4-FFF2-40B4-BE49-F238E27FC236}">
                <a16:creationId xmlns:a16="http://schemas.microsoft.com/office/drawing/2014/main" id="{B2139832-8959-4C68-9C6F-851FE76F4488}"/>
              </a:ext>
            </a:extLst>
          </p:cNvPr>
          <p:cNvSpPr txBox="1"/>
          <p:nvPr/>
        </p:nvSpPr>
        <p:spPr>
          <a:xfrm>
            <a:off x="720000" y="1193292"/>
            <a:ext cx="7395300" cy="3308598"/>
          </a:xfrm>
          <a:prstGeom prst="rect">
            <a:avLst/>
          </a:prstGeom>
          <a:noFill/>
        </p:spPr>
        <p:txBody>
          <a:bodyPr wrap="square" rtlCol="0">
            <a:spAutoFit/>
          </a:bodyPr>
          <a:lstStyle/>
          <a:p>
            <a:r>
              <a:rPr lang="en-US" altLang="ko-KR" sz="1100" dirty="0">
                <a:latin typeface="D2Coding" panose="020B0609020101020101" pitchFamily="49" charset="-127"/>
                <a:ea typeface="D2Coding" panose="020B0609020101020101" pitchFamily="49" charset="-127"/>
              </a:rPr>
              <a:t>$ </a:t>
            </a:r>
            <a:r>
              <a:rPr lang="en-US" altLang="ko-KR" sz="1100" dirty="0">
                <a:solidFill>
                  <a:srgbClr val="FF0000"/>
                </a:solidFill>
                <a:highlight>
                  <a:srgbClr val="FFFF00"/>
                </a:highlight>
                <a:latin typeface="D2Coding" panose="020B0609020101020101" pitchFamily="49" charset="-127"/>
                <a:ea typeface="D2Coding" panose="020B0609020101020101" pitchFamily="49" charset="-127"/>
              </a:rPr>
              <a:t>docker run --name my-nginx -d nginx</a:t>
            </a:r>
          </a:p>
          <a:p>
            <a:r>
              <a:rPr lang="en-US" altLang="ko-KR" sz="1100" dirty="0">
                <a:latin typeface="D2Coding" panose="020B0609020101020101" pitchFamily="49" charset="-127"/>
                <a:ea typeface="D2Coding" panose="020B0609020101020101" pitchFamily="49" charset="-127"/>
              </a:rPr>
              <a:t>Unable to find image '</a:t>
            </a:r>
            <a:r>
              <a:rPr lang="en-US" altLang="ko-KR" sz="1100" dirty="0" err="1">
                <a:latin typeface="D2Coding" panose="020B0609020101020101" pitchFamily="49" charset="-127"/>
                <a:ea typeface="D2Coding" panose="020B0609020101020101" pitchFamily="49" charset="-127"/>
              </a:rPr>
              <a:t>nginx:latest</a:t>
            </a:r>
            <a:r>
              <a:rPr lang="en-US" altLang="ko-KR" sz="1100" dirty="0">
                <a:latin typeface="D2Coding" panose="020B0609020101020101" pitchFamily="49" charset="-127"/>
                <a:ea typeface="D2Coding" panose="020B0609020101020101" pitchFamily="49" charset="-127"/>
              </a:rPr>
              <a:t>' locally</a:t>
            </a:r>
          </a:p>
          <a:p>
            <a:r>
              <a:rPr lang="en-US" altLang="ko-KR" sz="1100" dirty="0">
                <a:latin typeface="D2Coding" panose="020B0609020101020101" pitchFamily="49" charset="-127"/>
                <a:ea typeface="D2Coding" panose="020B0609020101020101" pitchFamily="49" charset="-127"/>
              </a:rPr>
              <a:t>latest: Pulling from library/nginx</a:t>
            </a:r>
          </a:p>
          <a:p>
            <a:r>
              <a:rPr lang="en-US" altLang="ko-KR" sz="1100" dirty="0">
                <a:latin typeface="D2Coding" panose="020B0609020101020101" pitchFamily="49" charset="-127"/>
                <a:ea typeface="D2Coding" panose="020B0609020101020101" pitchFamily="49" charset="-127"/>
              </a:rPr>
              <a:t>a2abf6c4d29d: Pull complete</a:t>
            </a:r>
          </a:p>
          <a:p>
            <a:r>
              <a:rPr lang="en-US" altLang="ko-KR" sz="1100" dirty="0">
                <a:latin typeface="D2Coding" panose="020B0609020101020101" pitchFamily="49" charset="-127"/>
                <a:ea typeface="D2Coding" panose="020B0609020101020101" pitchFamily="49" charset="-127"/>
              </a:rPr>
              <a:t>a9edb18cadd1: Pull complete</a:t>
            </a:r>
          </a:p>
          <a:p>
            <a:r>
              <a:rPr lang="en-US" altLang="ko-KR" sz="1100" dirty="0">
                <a:latin typeface="D2Coding" panose="020B0609020101020101" pitchFamily="49" charset="-127"/>
                <a:ea typeface="D2Coding" panose="020B0609020101020101" pitchFamily="49" charset="-127"/>
              </a:rPr>
              <a:t>589b7251471a: Pull complete</a:t>
            </a:r>
          </a:p>
          <a:p>
            <a:r>
              <a:rPr lang="en-US" altLang="ko-KR" sz="1100" dirty="0">
                <a:latin typeface="D2Coding" panose="020B0609020101020101" pitchFamily="49" charset="-127"/>
                <a:ea typeface="D2Coding" panose="020B0609020101020101" pitchFamily="49" charset="-127"/>
              </a:rPr>
              <a:t>186b1aaa4aa6: Pull complete</a:t>
            </a:r>
          </a:p>
          <a:p>
            <a:r>
              <a:rPr lang="en-US" altLang="ko-KR" sz="1100" dirty="0">
                <a:latin typeface="D2Coding" panose="020B0609020101020101" pitchFamily="49" charset="-127"/>
                <a:ea typeface="D2Coding" panose="020B0609020101020101" pitchFamily="49" charset="-127"/>
              </a:rPr>
              <a:t>b4df32aa5a72: Pull complete</a:t>
            </a:r>
          </a:p>
          <a:p>
            <a:r>
              <a:rPr lang="en-US" altLang="ko-KR" sz="1100" dirty="0">
                <a:latin typeface="D2Coding" panose="020B0609020101020101" pitchFamily="49" charset="-127"/>
                <a:ea typeface="D2Coding" panose="020B0609020101020101" pitchFamily="49" charset="-127"/>
              </a:rPr>
              <a:t>a0bcbecc962e: Pull complete</a:t>
            </a:r>
          </a:p>
          <a:p>
            <a:r>
              <a:rPr lang="en-US" altLang="ko-KR" sz="1100" dirty="0">
                <a:latin typeface="D2Coding" panose="020B0609020101020101" pitchFamily="49" charset="-127"/>
                <a:ea typeface="D2Coding" panose="020B0609020101020101" pitchFamily="49" charset="-127"/>
              </a:rPr>
              <a:t>Digest: sha256:0d17b565c37bcbd895e9d92315a05c1c3c9a29f762b011a10c54a66cd53c9b31</a:t>
            </a:r>
          </a:p>
          <a:p>
            <a:r>
              <a:rPr lang="en-US" altLang="ko-KR" sz="1100" dirty="0">
                <a:latin typeface="D2Coding" panose="020B0609020101020101" pitchFamily="49" charset="-127"/>
                <a:ea typeface="D2Coding" panose="020B0609020101020101" pitchFamily="49" charset="-127"/>
              </a:rPr>
              <a:t>Status: Downloaded newer image for </a:t>
            </a:r>
            <a:r>
              <a:rPr lang="en-US" altLang="ko-KR" sz="1100" dirty="0" err="1">
                <a:latin typeface="D2Coding" panose="020B0609020101020101" pitchFamily="49" charset="-127"/>
                <a:ea typeface="D2Coding" panose="020B0609020101020101" pitchFamily="49" charset="-127"/>
              </a:rPr>
              <a:t>nginx:latest</a:t>
            </a:r>
            <a:endParaRPr lang="en-US" altLang="ko-KR" sz="1100" dirty="0">
              <a:latin typeface="D2Coding" panose="020B0609020101020101" pitchFamily="49" charset="-127"/>
              <a:ea typeface="D2Coding" panose="020B0609020101020101" pitchFamily="49" charset="-127"/>
            </a:endParaRPr>
          </a:p>
          <a:p>
            <a:r>
              <a:rPr lang="en-US" altLang="ko-KR" sz="1100" dirty="0">
                <a:latin typeface="D2Coding" panose="020B0609020101020101" pitchFamily="49" charset="-127"/>
                <a:ea typeface="D2Coding" panose="020B0609020101020101" pitchFamily="49" charset="-127"/>
              </a:rPr>
              <a:t>28617e6e7e4ca2dc5f264c55f7e6855bfdaa12b1047943e921c4b4a7f5570dfb</a:t>
            </a:r>
          </a:p>
          <a:p>
            <a:r>
              <a:rPr lang="en-US" altLang="ko-KR" sz="1100" dirty="0">
                <a:latin typeface="D2Coding" panose="020B0609020101020101" pitchFamily="49" charset="-127"/>
                <a:ea typeface="D2Coding" panose="020B0609020101020101" pitchFamily="49" charset="-127"/>
              </a:rPr>
              <a:t>$ </a:t>
            </a:r>
            <a:r>
              <a:rPr lang="en-US" altLang="ko-KR" sz="1100" dirty="0">
                <a:solidFill>
                  <a:srgbClr val="FF0000"/>
                </a:solidFill>
                <a:highlight>
                  <a:srgbClr val="FFFF00"/>
                </a:highlight>
                <a:latin typeface="D2Coding" panose="020B0609020101020101" pitchFamily="49" charset="-127"/>
                <a:ea typeface="D2Coding" panose="020B0609020101020101" pitchFamily="49" charset="-127"/>
              </a:rPr>
              <a:t>docker stop my-nginx</a:t>
            </a:r>
          </a:p>
          <a:p>
            <a:r>
              <a:rPr lang="en-US" altLang="ko-KR" sz="1100" dirty="0">
                <a:latin typeface="D2Coding" panose="020B0609020101020101" pitchFamily="49" charset="-127"/>
                <a:ea typeface="D2Coding" panose="020B0609020101020101" pitchFamily="49" charset="-127"/>
              </a:rPr>
              <a:t>my-nginx</a:t>
            </a:r>
          </a:p>
          <a:p>
            <a:r>
              <a:rPr lang="en-US" altLang="ko-KR" sz="1100" dirty="0">
                <a:latin typeface="D2Coding" panose="020B0609020101020101" pitchFamily="49" charset="-127"/>
                <a:ea typeface="D2Coding" panose="020B0609020101020101" pitchFamily="49" charset="-127"/>
              </a:rPr>
              <a:t>$ </a:t>
            </a:r>
            <a:r>
              <a:rPr lang="en-US" altLang="ko-KR" sz="1100" dirty="0">
                <a:solidFill>
                  <a:srgbClr val="FF0000"/>
                </a:solidFill>
                <a:highlight>
                  <a:srgbClr val="FFFF00"/>
                </a:highlight>
                <a:latin typeface="D2Coding" panose="020B0609020101020101" pitchFamily="49" charset="-127"/>
                <a:ea typeface="D2Coding" panose="020B0609020101020101" pitchFamily="49" charset="-127"/>
              </a:rPr>
              <a:t>docker</a:t>
            </a:r>
            <a:r>
              <a:rPr lang="ko-KR" altLang="en-US" sz="1100" dirty="0">
                <a:solidFill>
                  <a:srgbClr val="FF0000"/>
                </a:solidFill>
                <a:highlight>
                  <a:srgbClr val="FFFF00"/>
                </a:highlight>
                <a:latin typeface="D2Coding" panose="020B0609020101020101" pitchFamily="49" charset="-127"/>
                <a:ea typeface="D2Coding" panose="020B0609020101020101" pitchFamily="49" charset="-127"/>
              </a:rPr>
              <a:t> </a:t>
            </a:r>
            <a:r>
              <a:rPr lang="en-US" altLang="ko-KR" sz="1100" dirty="0">
                <a:solidFill>
                  <a:srgbClr val="FF0000"/>
                </a:solidFill>
                <a:highlight>
                  <a:srgbClr val="FFFF00"/>
                </a:highlight>
                <a:latin typeface="D2Coding" panose="020B0609020101020101" pitchFamily="49" charset="-127"/>
                <a:ea typeface="D2Coding" panose="020B0609020101020101" pitchFamily="49" charset="-127"/>
              </a:rPr>
              <a:t>start</a:t>
            </a:r>
            <a:r>
              <a:rPr lang="ko-KR" altLang="en-US" sz="1100" dirty="0">
                <a:solidFill>
                  <a:srgbClr val="FF0000"/>
                </a:solidFill>
                <a:highlight>
                  <a:srgbClr val="FFFF00"/>
                </a:highlight>
                <a:latin typeface="D2Coding" panose="020B0609020101020101" pitchFamily="49" charset="-127"/>
                <a:ea typeface="D2Coding" panose="020B0609020101020101" pitchFamily="49" charset="-127"/>
              </a:rPr>
              <a:t> </a:t>
            </a:r>
            <a:r>
              <a:rPr lang="en-US" altLang="ko-KR" sz="1100" dirty="0">
                <a:solidFill>
                  <a:srgbClr val="FF0000"/>
                </a:solidFill>
                <a:highlight>
                  <a:srgbClr val="FFFF00"/>
                </a:highlight>
                <a:latin typeface="D2Coding" panose="020B0609020101020101" pitchFamily="49" charset="-127"/>
                <a:ea typeface="D2Coding" panose="020B0609020101020101" pitchFamily="49" charset="-127"/>
              </a:rPr>
              <a:t>my-nginx</a:t>
            </a:r>
          </a:p>
          <a:p>
            <a:r>
              <a:rPr lang="en-US" altLang="ko-KR" sz="1100" dirty="0">
                <a:latin typeface="D2Coding" panose="020B0609020101020101" pitchFamily="49" charset="-127"/>
                <a:ea typeface="D2Coding" panose="020B0609020101020101" pitchFamily="49" charset="-127"/>
              </a:rPr>
              <a:t>my-nginx</a:t>
            </a:r>
          </a:p>
          <a:p>
            <a:r>
              <a:rPr lang="en-US" altLang="ko-KR" sz="1100" dirty="0">
                <a:latin typeface="D2Coding" panose="020B0609020101020101" pitchFamily="49" charset="-127"/>
                <a:ea typeface="D2Coding" panose="020B0609020101020101" pitchFamily="49" charset="-127"/>
              </a:rPr>
              <a:t>$ </a:t>
            </a:r>
            <a:r>
              <a:rPr lang="en-US" altLang="ko-KR" sz="1100" dirty="0">
                <a:solidFill>
                  <a:srgbClr val="FF0000"/>
                </a:solidFill>
                <a:highlight>
                  <a:srgbClr val="FFFF00"/>
                </a:highlight>
                <a:latin typeface="D2Coding" panose="020B0609020101020101" pitchFamily="49" charset="-127"/>
                <a:ea typeface="D2Coding" panose="020B0609020101020101" pitchFamily="49" charset="-127"/>
              </a:rPr>
              <a:t>docker</a:t>
            </a:r>
            <a:r>
              <a:rPr lang="ko-KR" altLang="en-US" sz="1100" dirty="0">
                <a:solidFill>
                  <a:srgbClr val="FF0000"/>
                </a:solidFill>
                <a:highlight>
                  <a:srgbClr val="FFFF00"/>
                </a:highlight>
                <a:latin typeface="D2Coding" panose="020B0609020101020101" pitchFamily="49" charset="-127"/>
                <a:ea typeface="D2Coding" panose="020B0609020101020101" pitchFamily="49" charset="-127"/>
              </a:rPr>
              <a:t> </a:t>
            </a:r>
            <a:r>
              <a:rPr lang="en-US" altLang="ko-KR" sz="1100" dirty="0" err="1">
                <a:solidFill>
                  <a:srgbClr val="FF0000"/>
                </a:solidFill>
                <a:highlight>
                  <a:srgbClr val="FFFF00"/>
                </a:highlight>
                <a:latin typeface="D2Coding" panose="020B0609020101020101" pitchFamily="49" charset="-127"/>
                <a:ea typeface="D2Coding" panose="020B0609020101020101" pitchFamily="49" charset="-127"/>
              </a:rPr>
              <a:t>ps</a:t>
            </a:r>
            <a:endParaRPr lang="en-US" altLang="ko-KR" sz="1100" dirty="0">
              <a:solidFill>
                <a:srgbClr val="FF0000"/>
              </a:solidFill>
              <a:highlight>
                <a:srgbClr val="FFFF00"/>
              </a:highlight>
              <a:latin typeface="D2Coding" panose="020B0609020101020101" pitchFamily="49" charset="-127"/>
              <a:ea typeface="D2Coding" panose="020B0609020101020101" pitchFamily="49" charset="-127"/>
            </a:endParaRPr>
          </a:p>
          <a:p>
            <a:r>
              <a:rPr lang="en-US" altLang="ko-KR" sz="1100" dirty="0">
                <a:latin typeface="D2Coding" panose="020B0609020101020101" pitchFamily="49" charset="-127"/>
                <a:ea typeface="D2Coding" panose="020B0609020101020101" pitchFamily="49" charset="-127"/>
              </a:rPr>
              <a:t>CONTAINER ID   IMAGE     COMMAND                  CREATED         STATUS         PORTS     NAMES</a:t>
            </a:r>
          </a:p>
          <a:p>
            <a:r>
              <a:rPr lang="en-US" altLang="ko-KR" sz="1100" dirty="0">
                <a:latin typeface="D2Coding" panose="020B0609020101020101" pitchFamily="49" charset="-127"/>
                <a:ea typeface="D2Coding" panose="020B0609020101020101" pitchFamily="49" charset="-127"/>
              </a:rPr>
              <a:t>2ac80ecd3b3a   nginx     "/docker-</a:t>
            </a:r>
            <a:r>
              <a:rPr lang="en-US" altLang="ko-KR" sz="1100" dirty="0" err="1">
                <a:latin typeface="D2Coding" panose="020B0609020101020101" pitchFamily="49" charset="-127"/>
                <a:ea typeface="D2Coding" panose="020B0609020101020101" pitchFamily="49" charset="-127"/>
              </a:rPr>
              <a:t>entrypoint</a:t>
            </a:r>
            <a:r>
              <a:rPr lang="en-US" altLang="ko-KR" sz="1100" dirty="0">
                <a:latin typeface="D2Coding" panose="020B0609020101020101" pitchFamily="49" charset="-127"/>
                <a:ea typeface="D2Coding" panose="020B0609020101020101" pitchFamily="49" charset="-127"/>
              </a:rPr>
              <a:t>.…"   5 seconds ago   Up 7 seconds   </a:t>
            </a:r>
            <a:r>
              <a:rPr lang="en-US" altLang="ko-KR" sz="1100" dirty="0">
                <a:solidFill>
                  <a:srgbClr val="FF0000"/>
                </a:solidFill>
                <a:latin typeface="D2Coding" panose="020B0609020101020101" pitchFamily="49" charset="-127"/>
                <a:ea typeface="D2Coding" panose="020B0609020101020101" pitchFamily="49" charset="-127"/>
              </a:rPr>
              <a:t>80</a:t>
            </a:r>
            <a:r>
              <a:rPr lang="en-US" altLang="ko-KR" sz="1100" dirty="0">
                <a:latin typeface="D2Coding" panose="020B0609020101020101" pitchFamily="49" charset="-127"/>
                <a:ea typeface="D2Coding" panose="020B0609020101020101" pitchFamily="49" charset="-127"/>
              </a:rPr>
              <a:t>/</a:t>
            </a:r>
            <a:r>
              <a:rPr lang="en-US" altLang="ko-KR" sz="1100" dirty="0" err="1">
                <a:latin typeface="D2Coding" panose="020B0609020101020101" pitchFamily="49" charset="-127"/>
                <a:ea typeface="D2Coding" panose="020B0609020101020101" pitchFamily="49" charset="-127"/>
              </a:rPr>
              <a:t>tcp</a:t>
            </a:r>
            <a:r>
              <a:rPr lang="en-US" altLang="ko-KR" sz="1100" dirty="0">
                <a:latin typeface="D2Coding" panose="020B0609020101020101" pitchFamily="49" charset="-127"/>
                <a:ea typeface="D2Coding" panose="020B0609020101020101" pitchFamily="49" charset="-127"/>
              </a:rPr>
              <a:t>    my-nginx</a:t>
            </a:r>
            <a:endParaRPr lang="ko-KR" altLang="en-US" sz="1100" dirty="0">
              <a:latin typeface="D2Coding" panose="020B0609020101020101" pitchFamily="49" charset="-127"/>
              <a:ea typeface="D2Coding" panose="020B0609020101020101" pitchFamily="49" charset="-127"/>
            </a:endParaRPr>
          </a:p>
        </p:txBody>
      </p:sp>
      <p:sp>
        <p:nvSpPr>
          <p:cNvPr id="5" name="사각형: 둥근 모서리 4">
            <a:extLst>
              <a:ext uri="{FF2B5EF4-FFF2-40B4-BE49-F238E27FC236}">
                <a16:creationId xmlns:a16="http://schemas.microsoft.com/office/drawing/2014/main" id="{1A92827C-A274-4D66-B282-1B0A026A26EB}"/>
              </a:ext>
            </a:extLst>
          </p:cNvPr>
          <p:cNvSpPr/>
          <p:nvPr/>
        </p:nvSpPr>
        <p:spPr>
          <a:xfrm>
            <a:off x="5762950" y="1868944"/>
            <a:ext cx="2114271" cy="46389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ln w="0"/>
                <a:solidFill>
                  <a:schemeClr val="tx1"/>
                </a:solidFill>
                <a:effectLst>
                  <a:outerShdw blurRad="38100" dist="19050" dir="2700000" algn="tl" rotWithShape="0">
                    <a:schemeClr val="dk1">
                      <a:alpha val="40000"/>
                    </a:schemeClr>
                  </a:outerShdw>
                </a:effectLst>
              </a:rPr>
              <a:t>Docker Desktop </a:t>
            </a:r>
            <a:r>
              <a:rPr lang="ko-KR" altLang="en-US" dirty="0">
                <a:ln w="0"/>
                <a:solidFill>
                  <a:schemeClr val="tx1"/>
                </a:solidFill>
                <a:effectLst>
                  <a:outerShdw blurRad="38100" dist="19050" dir="2700000" algn="tl" rotWithShape="0">
                    <a:schemeClr val="dk1">
                      <a:alpha val="40000"/>
                    </a:schemeClr>
                  </a:outerShdw>
                </a:effectLst>
              </a:rPr>
              <a:t>확인</a:t>
            </a:r>
            <a:endParaRPr lang="ko-KR" altLang="en-US" dirty="0"/>
          </a:p>
        </p:txBody>
      </p:sp>
      <p:cxnSp>
        <p:nvCxnSpPr>
          <p:cNvPr id="7" name="직선 화살표 연결선 6">
            <a:extLst>
              <a:ext uri="{FF2B5EF4-FFF2-40B4-BE49-F238E27FC236}">
                <a16:creationId xmlns:a16="http://schemas.microsoft.com/office/drawing/2014/main" id="{AA31E620-602D-4838-8B97-663F08EC83C4}"/>
              </a:ext>
            </a:extLst>
          </p:cNvPr>
          <p:cNvCxnSpPr>
            <a:endCxn id="5" idx="0"/>
          </p:cNvCxnSpPr>
          <p:nvPr/>
        </p:nvCxnSpPr>
        <p:spPr>
          <a:xfrm>
            <a:off x="3702205" y="1289081"/>
            <a:ext cx="3117881" cy="5798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직선 화살표 연결선 8">
            <a:extLst>
              <a:ext uri="{FF2B5EF4-FFF2-40B4-BE49-F238E27FC236}">
                <a16:creationId xmlns:a16="http://schemas.microsoft.com/office/drawing/2014/main" id="{89C4DCD3-9A5F-4AA3-81FA-453D30242636}"/>
              </a:ext>
            </a:extLst>
          </p:cNvPr>
          <p:cNvCxnSpPr>
            <a:endCxn id="5" idx="2"/>
          </p:cNvCxnSpPr>
          <p:nvPr/>
        </p:nvCxnSpPr>
        <p:spPr>
          <a:xfrm flipV="1">
            <a:off x="2488952" y="2332835"/>
            <a:ext cx="4331134" cy="11864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955181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507" name="Google Shape;507;p40"/>
          <p:cNvSpPr txBox="1"/>
          <p:nvPr/>
        </p:nvSpPr>
        <p:spPr>
          <a:xfrm flipH="1">
            <a:off x="659112" y="4748138"/>
            <a:ext cx="2678400" cy="289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100" dirty="0">
              <a:solidFill>
                <a:schemeClr val="dk1"/>
              </a:solidFill>
              <a:latin typeface="Nunito"/>
              <a:ea typeface="Nunito"/>
              <a:cs typeface="Nunito"/>
              <a:sym typeface="Nunito"/>
            </a:endParaRPr>
          </a:p>
        </p:txBody>
      </p:sp>
      <p:sp>
        <p:nvSpPr>
          <p:cNvPr id="43" name="Google Shape;315;p33">
            <a:extLst>
              <a:ext uri="{FF2B5EF4-FFF2-40B4-BE49-F238E27FC236}">
                <a16:creationId xmlns:a16="http://schemas.microsoft.com/office/drawing/2014/main" id="{027269E2-9E11-6E4B-84B6-9BE5FD1AA787}"/>
              </a:ext>
            </a:extLst>
          </p:cNvPr>
          <p:cNvSpPr txBox="1"/>
          <p:nvPr/>
        </p:nvSpPr>
        <p:spPr>
          <a:xfrm>
            <a:off x="5806486" y="105563"/>
            <a:ext cx="2678400" cy="289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ko-KR" altLang="en-US" sz="1100" dirty="0" err="1">
                <a:solidFill>
                  <a:schemeClr val="dk1"/>
                </a:solidFill>
                <a:latin typeface="Malgun Gothic" panose="020B0503020000020004" pitchFamily="34" charset="-127"/>
                <a:ea typeface="Malgun Gothic" panose="020B0503020000020004" pitchFamily="34" charset="-127"/>
                <a:cs typeface="Nunito"/>
                <a:sym typeface="Nunito"/>
              </a:rPr>
              <a:t>도커</a:t>
            </a:r>
            <a:r>
              <a:rPr lang="ko-KR" altLang="en-US" sz="1100" dirty="0">
                <a:solidFill>
                  <a:schemeClr val="dk1"/>
                </a:solidFill>
                <a:latin typeface="Malgun Gothic" panose="020B0503020000020004" pitchFamily="34" charset="-127"/>
                <a:ea typeface="Malgun Gothic" panose="020B0503020000020004" pitchFamily="34" charset="-127"/>
                <a:cs typeface="Nunito"/>
                <a:sym typeface="Nunito"/>
              </a:rPr>
              <a:t> </a:t>
            </a:r>
            <a:r>
              <a:rPr lang="en-US" altLang="ko-KR" sz="1100" dirty="0">
                <a:solidFill>
                  <a:schemeClr val="dk1"/>
                </a:solidFill>
                <a:latin typeface="Malgun Gothic" panose="020B0503020000020004" pitchFamily="34" charset="-127"/>
                <a:ea typeface="Malgun Gothic" panose="020B0503020000020004" pitchFamily="34" charset="-127"/>
                <a:cs typeface="Nunito"/>
                <a:sym typeface="Nunito"/>
              </a:rPr>
              <a:t>&gt;</a:t>
            </a:r>
            <a:r>
              <a:rPr lang="ko-KR" altLang="en-US" sz="1100" dirty="0">
                <a:solidFill>
                  <a:schemeClr val="dk1"/>
                </a:solidFill>
                <a:latin typeface="Malgun Gothic" panose="020B0503020000020004" pitchFamily="34" charset="-127"/>
                <a:ea typeface="Malgun Gothic" panose="020B0503020000020004" pitchFamily="34" charset="-127"/>
                <a:cs typeface="Nunito"/>
                <a:sym typeface="Nunito"/>
              </a:rPr>
              <a:t> </a:t>
            </a:r>
            <a:r>
              <a:rPr lang="ko-KR" altLang="en-US" sz="1100" dirty="0" err="1">
                <a:solidFill>
                  <a:schemeClr val="dk1"/>
                </a:solidFill>
                <a:latin typeface="Malgun Gothic" panose="020B0503020000020004" pitchFamily="34" charset="-127"/>
                <a:ea typeface="Malgun Gothic" panose="020B0503020000020004" pitchFamily="34" charset="-127"/>
                <a:cs typeface="Nunito"/>
                <a:sym typeface="Nunito"/>
              </a:rPr>
              <a:t>도커</a:t>
            </a:r>
            <a:r>
              <a:rPr lang="ko-KR" altLang="en-US" sz="1100" dirty="0">
                <a:solidFill>
                  <a:schemeClr val="dk1"/>
                </a:solidFill>
                <a:latin typeface="Malgun Gothic" panose="020B0503020000020004" pitchFamily="34" charset="-127"/>
                <a:ea typeface="Malgun Gothic" panose="020B0503020000020004" pitchFamily="34" charset="-127"/>
                <a:cs typeface="Nunito"/>
                <a:sym typeface="Nunito"/>
              </a:rPr>
              <a:t> 이전</a:t>
            </a:r>
            <a:r>
              <a:rPr lang="en-US" altLang="ko-KR" sz="1100" dirty="0">
                <a:solidFill>
                  <a:schemeClr val="dk1"/>
                </a:solidFill>
                <a:latin typeface="Malgun Gothic" panose="020B0503020000020004" pitchFamily="34" charset="-127"/>
                <a:ea typeface="Malgun Gothic" panose="020B0503020000020004" pitchFamily="34" charset="-127"/>
                <a:cs typeface="Nunito"/>
                <a:sym typeface="Nunito"/>
              </a:rPr>
              <a:t>/</a:t>
            </a:r>
            <a:r>
              <a:rPr lang="ko-KR" altLang="en-US" sz="1100" dirty="0">
                <a:solidFill>
                  <a:schemeClr val="dk1"/>
                </a:solidFill>
                <a:latin typeface="Malgun Gothic" panose="020B0503020000020004" pitchFamily="34" charset="-127"/>
                <a:ea typeface="Malgun Gothic" panose="020B0503020000020004" pitchFamily="34" charset="-127"/>
                <a:cs typeface="Nunito"/>
                <a:sym typeface="Nunito"/>
              </a:rPr>
              <a:t>이후</a:t>
            </a:r>
            <a:endParaRPr sz="1100" dirty="0">
              <a:solidFill>
                <a:schemeClr val="dk1"/>
              </a:solidFill>
              <a:latin typeface="Malgun Gothic" panose="020B0503020000020004" pitchFamily="34" charset="-127"/>
              <a:ea typeface="Malgun Gothic" panose="020B0503020000020004" pitchFamily="34" charset="-127"/>
              <a:cs typeface="Nunito"/>
              <a:sym typeface="Nunito"/>
            </a:endParaRPr>
          </a:p>
        </p:txBody>
      </p:sp>
      <p:sp>
        <p:nvSpPr>
          <p:cNvPr id="481" name="Google Shape;481;p40"/>
          <p:cNvSpPr txBox="1">
            <a:spLocks noGrp="1"/>
          </p:cNvSpPr>
          <p:nvPr>
            <p:ph type="title" idx="4"/>
          </p:nvPr>
        </p:nvSpPr>
        <p:spPr>
          <a:xfrm>
            <a:off x="720000" y="539400"/>
            <a:ext cx="7704000" cy="478200"/>
          </a:xfrm>
          <a:prstGeom prst="rect">
            <a:avLst/>
          </a:prstGeom>
        </p:spPr>
        <p:txBody>
          <a:bodyPr spcFirstLastPara="1" wrap="square" lIns="91425" tIns="91425" rIns="91425" bIns="91425" anchor="ctr" anchorCtr="0">
            <a:noAutofit/>
          </a:bodyPr>
          <a:lstStyle/>
          <a:p>
            <a:pPr lvl="1"/>
            <a:r>
              <a:rPr lang="en-US" altLang="ko-KR" dirty="0">
                <a:latin typeface="BM JUA OTF" panose="02020603020101020101" pitchFamily="18" charset="-127"/>
                <a:ea typeface="BM JUA OTF" panose="02020603020101020101" pitchFamily="18" charset="-127"/>
              </a:rPr>
              <a:t>Port Expose</a:t>
            </a:r>
            <a:endParaRPr dirty="0">
              <a:latin typeface="BM JUA OTF" panose="02020603020101020101" pitchFamily="18" charset="-127"/>
              <a:ea typeface="BM JUA OTF" panose="02020603020101020101" pitchFamily="18" charset="-127"/>
            </a:endParaRPr>
          </a:p>
        </p:txBody>
      </p:sp>
      <p:sp>
        <p:nvSpPr>
          <p:cNvPr id="2" name="TextBox 1">
            <a:extLst>
              <a:ext uri="{FF2B5EF4-FFF2-40B4-BE49-F238E27FC236}">
                <a16:creationId xmlns:a16="http://schemas.microsoft.com/office/drawing/2014/main" id="{B2139832-8959-4C68-9C6F-851FE76F4488}"/>
              </a:ext>
            </a:extLst>
          </p:cNvPr>
          <p:cNvSpPr txBox="1"/>
          <p:nvPr/>
        </p:nvSpPr>
        <p:spPr>
          <a:xfrm>
            <a:off x="720000" y="1193292"/>
            <a:ext cx="7395300" cy="769441"/>
          </a:xfrm>
          <a:prstGeom prst="rect">
            <a:avLst/>
          </a:prstGeom>
          <a:noFill/>
        </p:spPr>
        <p:txBody>
          <a:bodyPr wrap="square" rtlCol="0">
            <a:spAutoFit/>
          </a:bodyPr>
          <a:lstStyle/>
          <a:p>
            <a:r>
              <a:rPr lang="en-US" altLang="ko-KR" sz="1100" dirty="0">
                <a:latin typeface="D2Coding" panose="020B0609020101020101" pitchFamily="49" charset="-127"/>
                <a:ea typeface="D2Coding" panose="020B0609020101020101" pitchFamily="49" charset="-127"/>
              </a:rPr>
              <a:t>$ </a:t>
            </a:r>
            <a:r>
              <a:rPr lang="en-US" altLang="ko-KR" sz="1100" dirty="0">
                <a:solidFill>
                  <a:srgbClr val="FF0000"/>
                </a:solidFill>
                <a:highlight>
                  <a:srgbClr val="FFFF00"/>
                </a:highlight>
                <a:latin typeface="D2Coding" panose="020B0609020101020101" pitchFamily="49" charset="-127"/>
                <a:ea typeface="D2Coding" panose="020B0609020101020101" pitchFamily="49" charset="-127"/>
              </a:rPr>
              <a:t>docker rm my-nginx  </a:t>
            </a:r>
          </a:p>
          <a:p>
            <a:r>
              <a:rPr lang="en-US" altLang="ko-KR" sz="1100" dirty="0">
                <a:latin typeface="D2Coding" panose="020B0609020101020101" pitchFamily="49" charset="-127"/>
                <a:ea typeface="D2Coding" panose="020B0609020101020101" pitchFamily="49" charset="-127"/>
              </a:rPr>
              <a:t>my-nginx</a:t>
            </a:r>
          </a:p>
          <a:p>
            <a:r>
              <a:rPr lang="en-US" altLang="ko-KR" sz="1100" dirty="0">
                <a:latin typeface="D2Coding" panose="020B0609020101020101" pitchFamily="49" charset="-127"/>
                <a:ea typeface="D2Coding" panose="020B0609020101020101" pitchFamily="49" charset="-127"/>
              </a:rPr>
              <a:t>$ </a:t>
            </a:r>
            <a:r>
              <a:rPr lang="en-US" altLang="ko-KR" sz="1100" dirty="0">
                <a:solidFill>
                  <a:srgbClr val="FF0000"/>
                </a:solidFill>
                <a:highlight>
                  <a:srgbClr val="FFFF00"/>
                </a:highlight>
                <a:latin typeface="D2Coding" panose="020B0609020101020101" pitchFamily="49" charset="-127"/>
                <a:ea typeface="D2Coding" panose="020B0609020101020101" pitchFamily="49" charset="-127"/>
              </a:rPr>
              <a:t>docker run –d –p 8080:80 --name</a:t>
            </a:r>
            <a:r>
              <a:rPr lang="ko-KR" altLang="en-US" sz="1100" dirty="0">
                <a:solidFill>
                  <a:srgbClr val="FF0000"/>
                </a:solidFill>
                <a:highlight>
                  <a:srgbClr val="FFFF00"/>
                </a:highlight>
                <a:latin typeface="D2Coding" panose="020B0609020101020101" pitchFamily="49" charset="-127"/>
                <a:ea typeface="D2Coding" panose="020B0609020101020101" pitchFamily="49" charset="-127"/>
              </a:rPr>
              <a:t> </a:t>
            </a:r>
            <a:r>
              <a:rPr lang="en-US" altLang="ko-KR" sz="1100" dirty="0">
                <a:solidFill>
                  <a:srgbClr val="FF0000"/>
                </a:solidFill>
                <a:highlight>
                  <a:srgbClr val="FFFF00"/>
                </a:highlight>
                <a:latin typeface="D2Coding" panose="020B0609020101020101" pitchFamily="49" charset="-127"/>
                <a:ea typeface="D2Coding" panose="020B0609020101020101" pitchFamily="49" charset="-127"/>
              </a:rPr>
              <a:t>my-nginx</a:t>
            </a:r>
            <a:r>
              <a:rPr lang="ko-KR" altLang="en-US" sz="1100" dirty="0">
                <a:solidFill>
                  <a:srgbClr val="FF0000"/>
                </a:solidFill>
                <a:highlight>
                  <a:srgbClr val="FFFF00"/>
                </a:highlight>
                <a:latin typeface="D2Coding" panose="020B0609020101020101" pitchFamily="49" charset="-127"/>
                <a:ea typeface="D2Coding" panose="020B0609020101020101" pitchFamily="49" charset="-127"/>
              </a:rPr>
              <a:t> </a:t>
            </a:r>
            <a:r>
              <a:rPr lang="en-US" altLang="ko-KR" sz="1100" dirty="0">
                <a:solidFill>
                  <a:srgbClr val="FF0000"/>
                </a:solidFill>
                <a:highlight>
                  <a:srgbClr val="FFFF00"/>
                </a:highlight>
                <a:latin typeface="D2Coding" panose="020B0609020101020101" pitchFamily="49" charset="-127"/>
                <a:ea typeface="D2Coding" panose="020B0609020101020101" pitchFamily="49" charset="-127"/>
              </a:rPr>
              <a:t>nginx</a:t>
            </a:r>
          </a:p>
          <a:p>
            <a:r>
              <a:rPr lang="en-US" altLang="ko-KR" sz="1100" dirty="0">
                <a:latin typeface="D2Coding" panose="020B0609020101020101" pitchFamily="49" charset="-127"/>
                <a:ea typeface="D2Coding" panose="020B0609020101020101" pitchFamily="49" charset="-127"/>
              </a:rPr>
              <a:t>4b023818e8a3198dd0a9ce55d3e4cd412af2fa4bd4a5131d80988de57429e371</a:t>
            </a:r>
            <a:endParaRPr lang="ko-KR" altLang="en-US" sz="1100" dirty="0">
              <a:latin typeface="D2Coding" panose="020B0609020101020101" pitchFamily="49" charset="-127"/>
              <a:ea typeface="D2Coding" panose="020B0609020101020101" pitchFamily="49" charset="-127"/>
            </a:endParaRPr>
          </a:p>
        </p:txBody>
      </p:sp>
      <p:sp>
        <p:nvSpPr>
          <p:cNvPr id="5" name="사각형: 둥근 모서리 4">
            <a:extLst>
              <a:ext uri="{FF2B5EF4-FFF2-40B4-BE49-F238E27FC236}">
                <a16:creationId xmlns:a16="http://schemas.microsoft.com/office/drawing/2014/main" id="{1A92827C-A274-4D66-B282-1B0A026A26EB}"/>
              </a:ext>
            </a:extLst>
          </p:cNvPr>
          <p:cNvSpPr/>
          <p:nvPr/>
        </p:nvSpPr>
        <p:spPr>
          <a:xfrm>
            <a:off x="5762950" y="1868944"/>
            <a:ext cx="2814568" cy="46389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ln w="0"/>
                <a:solidFill>
                  <a:schemeClr val="tx1"/>
                </a:solidFill>
                <a:effectLst>
                  <a:outerShdw blurRad="38100" dist="19050" dir="2700000" algn="tl" rotWithShape="0">
                    <a:schemeClr val="dk1">
                      <a:alpha val="40000"/>
                    </a:schemeClr>
                  </a:outerShdw>
                </a:effectLst>
              </a:rPr>
              <a:t>[</a:t>
            </a:r>
            <a:r>
              <a:rPr lang="ko-KR" altLang="en-US" dirty="0">
                <a:ln w="0"/>
                <a:solidFill>
                  <a:schemeClr val="tx1"/>
                </a:solidFill>
                <a:effectLst>
                  <a:outerShdw blurRad="38100" dist="19050" dir="2700000" algn="tl" rotWithShape="0">
                    <a:schemeClr val="dk1">
                      <a:alpha val="40000"/>
                    </a:schemeClr>
                  </a:outerShdw>
                </a:effectLst>
              </a:rPr>
              <a:t>외부포트</a:t>
            </a:r>
            <a:r>
              <a:rPr lang="en-US" altLang="ko-KR" dirty="0">
                <a:ln w="0"/>
                <a:solidFill>
                  <a:schemeClr val="tx1"/>
                </a:solidFill>
                <a:effectLst>
                  <a:outerShdw blurRad="38100" dist="19050" dir="2700000" algn="tl" rotWithShape="0">
                    <a:schemeClr val="dk1">
                      <a:alpha val="40000"/>
                    </a:schemeClr>
                  </a:outerShdw>
                </a:effectLst>
              </a:rPr>
              <a:t>]:[</a:t>
            </a:r>
            <a:r>
              <a:rPr lang="ko-KR" altLang="en-US" dirty="0">
                <a:ln w="0"/>
                <a:solidFill>
                  <a:schemeClr val="tx1"/>
                </a:solidFill>
                <a:effectLst>
                  <a:outerShdw blurRad="38100" dist="19050" dir="2700000" algn="tl" rotWithShape="0">
                    <a:schemeClr val="dk1">
                      <a:alpha val="40000"/>
                    </a:schemeClr>
                  </a:outerShdw>
                </a:effectLst>
              </a:rPr>
              <a:t>컨테이너 내부 포트</a:t>
            </a:r>
            <a:r>
              <a:rPr lang="en-US" altLang="ko-KR" dirty="0">
                <a:ln w="0"/>
                <a:solidFill>
                  <a:schemeClr val="tx1"/>
                </a:solidFill>
                <a:effectLst>
                  <a:outerShdw blurRad="38100" dist="19050" dir="2700000" algn="tl" rotWithShape="0">
                    <a:schemeClr val="dk1">
                      <a:alpha val="40000"/>
                    </a:schemeClr>
                  </a:outerShdw>
                </a:effectLst>
              </a:rPr>
              <a:t>]</a:t>
            </a:r>
            <a:endParaRPr lang="ko-KR" altLang="en-US" dirty="0"/>
          </a:p>
        </p:txBody>
      </p:sp>
      <p:cxnSp>
        <p:nvCxnSpPr>
          <p:cNvPr id="9" name="직선 화살표 연결선 8">
            <a:extLst>
              <a:ext uri="{FF2B5EF4-FFF2-40B4-BE49-F238E27FC236}">
                <a16:creationId xmlns:a16="http://schemas.microsoft.com/office/drawing/2014/main" id="{89C4DCD3-9A5F-4AA3-81FA-453D30242636}"/>
              </a:ext>
            </a:extLst>
          </p:cNvPr>
          <p:cNvCxnSpPr>
            <a:cxnSpLocks/>
            <a:endCxn id="5" idx="1"/>
          </p:cNvCxnSpPr>
          <p:nvPr/>
        </p:nvCxnSpPr>
        <p:spPr>
          <a:xfrm>
            <a:off x="2413124" y="1708367"/>
            <a:ext cx="3349826" cy="3925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1" name="그림 10">
            <a:extLst>
              <a:ext uri="{FF2B5EF4-FFF2-40B4-BE49-F238E27FC236}">
                <a16:creationId xmlns:a16="http://schemas.microsoft.com/office/drawing/2014/main" id="{EE927B09-567F-4865-A790-ACEC3CA5F13B}"/>
              </a:ext>
            </a:extLst>
          </p:cNvPr>
          <p:cNvPicPr>
            <a:picLocks noChangeAspect="1"/>
          </p:cNvPicPr>
          <p:nvPr/>
        </p:nvPicPr>
        <p:blipFill>
          <a:blip r:embed="rId3"/>
          <a:stretch>
            <a:fillRect/>
          </a:stretch>
        </p:blipFill>
        <p:spPr>
          <a:xfrm>
            <a:off x="1552248" y="2477808"/>
            <a:ext cx="6133171" cy="1829866"/>
          </a:xfrm>
          <a:prstGeom prst="rect">
            <a:avLst/>
          </a:prstGeom>
        </p:spPr>
      </p:pic>
    </p:spTree>
    <p:extLst>
      <p:ext uri="{BB962C8B-B14F-4D97-AF65-F5344CB8AC3E}">
        <p14:creationId xmlns:p14="http://schemas.microsoft.com/office/powerpoint/2010/main" val="22091774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507" name="Google Shape;507;p40"/>
          <p:cNvSpPr txBox="1"/>
          <p:nvPr/>
        </p:nvSpPr>
        <p:spPr>
          <a:xfrm flipH="1">
            <a:off x="659112" y="4748138"/>
            <a:ext cx="2678400" cy="289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100" dirty="0">
              <a:solidFill>
                <a:schemeClr val="dk1"/>
              </a:solidFill>
              <a:latin typeface="Nunito"/>
              <a:ea typeface="Nunito"/>
              <a:cs typeface="Nunito"/>
              <a:sym typeface="Nunito"/>
            </a:endParaRPr>
          </a:p>
        </p:txBody>
      </p:sp>
      <p:sp>
        <p:nvSpPr>
          <p:cNvPr id="43" name="Google Shape;315;p33">
            <a:extLst>
              <a:ext uri="{FF2B5EF4-FFF2-40B4-BE49-F238E27FC236}">
                <a16:creationId xmlns:a16="http://schemas.microsoft.com/office/drawing/2014/main" id="{027269E2-9E11-6E4B-84B6-9BE5FD1AA787}"/>
              </a:ext>
            </a:extLst>
          </p:cNvPr>
          <p:cNvSpPr txBox="1"/>
          <p:nvPr/>
        </p:nvSpPr>
        <p:spPr>
          <a:xfrm>
            <a:off x="5806486" y="105563"/>
            <a:ext cx="2678400" cy="289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ko-KR" altLang="en-US" sz="1100" dirty="0" err="1">
                <a:solidFill>
                  <a:schemeClr val="dk1"/>
                </a:solidFill>
                <a:latin typeface="Malgun Gothic" panose="020B0503020000020004" pitchFamily="34" charset="-127"/>
                <a:ea typeface="Malgun Gothic" panose="020B0503020000020004" pitchFamily="34" charset="-127"/>
                <a:cs typeface="Nunito"/>
                <a:sym typeface="Nunito"/>
              </a:rPr>
              <a:t>도커</a:t>
            </a:r>
            <a:r>
              <a:rPr lang="ko-KR" altLang="en-US" sz="1100" dirty="0">
                <a:solidFill>
                  <a:schemeClr val="dk1"/>
                </a:solidFill>
                <a:latin typeface="Malgun Gothic" panose="020B0503020000020004" pitchFamily="34" charset="-127"/>
                <a:ea typeface="Malgun Gothic" panose="020B0503020000020004" pitchFamily="34" charset="-127"/>
                <a:cs typeface="Nunito"/>
                <a:sym typeface="Nunito"/>
              </a:rPr>
              <a:t> </a:t>
            </a:r>
            <a:r>
              <a:rPr lang="en-US" altLang="ko-KR" sz="1100" dirty="0">
                <a:solidFill>
                  <a:schemeClr val="dk1"/>
                </a:solidFill>
                <a:latin typeface="Malgun Gothic" panose="020B0503020000020004" pitchFamily="34" charset="-127"/>
                <a:ea typeface="Malgun Gothic" panose="020B0503020000020004" pitchFamily="34" charset="-127"/>
                <a:cs typeface="Nunito"/>
                <a:sym typeface="Nunito"/>
              </a:rPr>
              <a:t>&gt;</a:t>
            </a:r>
            <a:r>
              <a:rPr lang="ko-KR" altLang="en-US" sz="1100" dirty="0">
                <a:solidFill>
                  <a:schemeClr val="dk1"/>
                </a:solidFill>
                <a:latin typeface="Malgun Gothic" panose="020B0503020000020004" pitchFamily="34" charset="-127"/>
                <a:ea typeface="Malgun Gothic" panose="020B0503020000020004" pitchFamily="34" charset="-127"/>
                <a:cs typeface="Nunito"/>
                <a:sym typeface="Nunito"/>
              </a:rPr>
              <a:t> </a:t>
            </a:r>
            <a:r>
              <a:rPr lang="ko-KR" altLang="en-US" sz="1100" dirty="0" err="1">
                <a:solidFill>
                  <a:schemeClr val="dk1"/>
                </a:solidFill>
                <a:latin typeface="Malgun Gothic" panose="020B0503020000020004" pitchFamily="34" charset="-127"/>
                <a:ea typeface="Malgun Gothic" panose="020B0503020000020004" pitchFamily="34" charset="-127"/>
                <a:cs typeface="Nunito"/>
                <a:sym typeface="Nunito"/>
              </a:rPr>
              <a:t>도커</a:t>
            </a:r>
            <a:r>
              <a:rPr lang="ko-KR" altLang="en-US" sz="1100" dirty="0">
                <a:solidFill>
                  <a:schemeClr val="dk1"/>
                </a:solidFill>
                <a:latin typeface="Malgun Gothic" panose="020B0503020000020004" pitchFamily="34" charset="-127"/>
                <a:ea typeface="Malgun Gothic" panose="020B0503020000020004" pitchFamily="34" charset="-127"/>
                <a:cs typeface="Nunito"/>
                <a:sym typeface="Nunito"/>
              </a:rPr>
              <a:t> 이전</a:t>
            </a:r>
            <a:r>
              <a:rPr lang="en-US" altLang="ko-KR" sz="1100" dirty="0">
                <a:solidFill>
                  <a:schemeClr val="dk1"/>
                </a:solidFill>
                <a:latin typeface="Malgun Gothic" panose="020B0503020000020004" pitchFamily="34" charset="-127"/>
                <a:ea typeface="Malgun Gothic" panose="020B0503020000020004" pitchFamily="34" charset="-127"/>
                <a:cs typeface="Nunito"/>
                <a:sym typeface="Nunito"/>
              </a:rPr>
              <a:t>/</a:t>
            </a:r>
            <a:r>
              <a:rPr lang="ko-KR" altLang="en-US" sz="1100" dirty="0">
                <a:solidFill>
                  <a:schemeClr val="dk1"/>
                </a:solidFill>
                <a:latin typeface="Malgun Gothic" panose="020B0503020000020004" pitchFamily="34" charset="-127"/>
                <a:ea typeface="Malgun Gothic" panose="020B0503020000020004" pitchFamily="34" charset="-127"/>
                <a:cs typeface="Nunito"/>
                <a:sym typeface="Nunito"/>
              </a:rPr>
              <a:t>이후</a:t>
            </a:r>
            <a:endParaRPr sz="1100" dirty="0">
              <a:solidFill>
                <a:schemeClr val="dk1"/>
              </a:solidFill>
              <a:latin typeface="Malgun Gothic" panose="020B0503020000020004" pitchFamily="34" charset="-127"/>
              <a:ea typeface="Malgun Gothic" panose="020B0503020000020004" pitchFamily="34" charset="-127"/>
              <a:cs typeface="Nunito"/>
              <a:sym typeface="Nunito"/>
            </a:endParaRPr>
          </a:p>
        </p:txBody>
      </p:sp>
      <p:sp>
        <p:nvSpPr>
          <p:cNvPr id="481" name="Google Shape;481;p40"/>
          <p:cNvSpPr txBox="1">
            <a:spLocks noGrp="1"/>
          </p:cNvSpPr>
          <p:nvPr>
            <p:ph type="title" idx="4"/>
          </p:nvPr>
        </p:nvSpPr>
        <p:spPr>
          <a:xfrm>
            <a:off x="720000" y="539400"/>
            <a:ext cx="7704000" cy="478200"/>
          </a:xfrm>
          <a:prstGeom prst="rect">
            <a:avLst/>
          </a:prstGeom>
        </p:spPr>
        <p:txBody>
          <a:bodyPr spcFirstLastPara="1" wrap="square" lIns="91425" tIns="91425" rIns="91425" bIns="91425" anchor="ctr" anchorCtr="0">
            <a:noAutofit/>
          </a:bodyPr>
          <a:lstStyle/>
          <a:p>
            <a:pPr lvl="1"/>
            <a:r>
              <a:rPr lang="en-US" altLang="ko-KR" dirty="0">
                <a:latin typeface="BM JUA OTF" panose="02020603020101020101" pitchFamily="18" charset="-127"/>
                <a:ea typeface="BM JUA OTF" panose="02020603020101020101" pitchFamily="18" charset="-127"/>
              </a:rPr>
              <a:t>Welcome </a:t>
            </a:r>
            <a:r>
              <a:rPr lang="ko-KR" altLang="en-US" dirty="0">
                <a:latin typeface="BM JUA OTF" panose="02020603020101020101" pitchFamily="18" charset="-127"/>
                <a:ea typeface="BM JUA OTF" panose="02020603020101020101" pitchFamily="18" charset="-127"/>
              </a:rPr>
              <a:t>메시지 변경</a:t>
            </a:r>
            <a:endParaRPr dirty="0">
              <a:latin typeface="BM JUA OTF" panose="02020603020101020101" pitchFamily="18" charset="-127"/>
              <a:ea typeface="BM JUA OTF" panose="02020603020101020101" pitchFamily="18" charset="-127"/>
            </a:endParaRPr>
          </a:p>
        </p:txBody>
      </p:sp>
      <p:sp>
        <p:nvSpPr>
          <p:cNvPr id="2" name="TextBox 1">
            <a:extLst>
              <a:ext uri="{FF2B5EF4-FFF2-40B4-BE49-F238E27FC236}">
                <a16:creationId xmlns:a16="http://schemas.microsoft.com/office/drawing/2014/main" id="{B2139832-8959-4C68-9C6F-851FE76F4488}"/>
              </a:ext>
            </a:extLst>
          </p:cNvPr>
          <p:cNvSpPr txBox="1"/>
          <p:nvPr/>
        </p:nvSpPr>
        <p:spPr>
          <a:xfrm>
            <a:off x="720000" y="1193292"/>
            <a:ext cx="7395300" cy="1615827"/>
          </a:xfrm>
          <a:prstGeom prst="rect">
            <a:avLst/>
          </a:prstGeom>
          <a:noFill/>
        </p:spPr>
        <p:txBody>
          <a:bodyPr wrap="square" rtlCol="0">
            <a:spAutoFit/>
          </a:bodyPr>
          <a:lstStyle/>
          <a:p>
            <a:r>
              <a:rPr lang="en-US" altLang="ko-KR" sz="1100" dirty="0">
                <a:latin typeface="D2Coding" panose="020B0609020101020101" pitchFamily="49" charset="-127"/>
                <a:ea typeface="D2Coding" panose="020B0609020101020101" pitchFamily="49" charset="-127"/>
              </a:rPr>
              <a:t>$ </a:t>
            </a:r>
            <a:r>
              <a:rPr lang="en-US" altLang="ko-KR" sz="1100" dirty="0">
                <a:solidFill>
                  <a:srgbClr val="FF0000"/>
                </a:solidFill>
                <a:highlight>
                  <a:srgbClr val="FFFF00"/>
                </a:highlight>
                <a:latin typeface="D2Coding" panose="020B0609020101020101" pitchFamily="49" charset="-127"/>
                <a:ea typeface="D2Coding" panose="020B0609020101020101" pitchFamily="49" charset="-127"/>
              </a:rPr>
              <a:t>docker exec -</a:t>
            </a:r>
            <a:r>
              <a:rPr lang="en-US" altLang="ko-KR" sz="1100" dirty="0" err="1">
                <a:solidFill>
                  <a:srgbClr val="FF0000"/>
                </a:solidFill>
                <a:highlight>
                  <a:srgbClr val="FFFF00"/>
                </a:highlight>
                <a:latin typeface="D2Coding" panose="020B0609020101020101" pitchFamily="49" charset="-127"/>
                <a:ea typeface="D2Coding" panose="020B0609020101020101" pitchFamily="49" charset="-127"/>
              </a:rPr>
              <a:t>ti</a:t>
            </a:r>
            <a:r>
              <a:rPr lang="en-US" altLang="ko-KR" sz="1100" dirty="0">
                <a:solidFill>
                  <a:srgbClr val="FF0000"/>
                </a:solidFill>
                <a:highlight>
                  <a:srgbClr val="FFFF00"/>
                </a:highlight>
                <a:latin typeface="D2Coding" panose="020B0609020101020101" pitchFamily="49" charset="-127"/>
                <a:ea typeface="D2Coding" panose="020B0609020101020101" pitchFamily="49" charset="-127"/>
              </a:rPr>
              <a:t> my-nginx bash</a:t>
            </a:r>
          </a:p>
          <a:p>
            <a:r>
              <a:rPr lang="en-US" altLang="ko-KR" sz="1100" dirty="0">
                <a:solidFill>
                  <a:schemeClr val="tx1"/>
                </a:solidFill>
                <a:latin typeface="D2Coding" panose="020B0609020101020101" pitchFamily="49" charset="-127"/>
                <a:ea typeface="D2Coding" panose="020B0609020101020101" pitchFamily="49" charset="-127"/>
              </a:rPr>
              <a:t>root@9b74722f16bc:/# ls</a:t>
            </a:r>
          </a:p>
          <a:p>
            <a:r>
              <a:rPr lang="en-US" altLang="ko-KR" sz="1100" dirty="0">
                <a:solidFill>
                  <a:schemeClr val="tx1"/>
                </a:solidFill>
                <a:latin typeface="D2Coding" panose="020B0609020101020101" pitchFamily="49" charset="-127"/>
                <a:ea typeface="D2Coding" panose="020B0609020101020101" pitchFamily="49" charset="-127"/>
              </a:rPr>
              <a:t>bin   dev                  docker-entrypoint.sh  home  lib64  </a:t>
            </a:r>
            <a:r>
              <a:rPr lang="en-US" altLang="ko-KR" sz="1100" dirty="0" err="1">
                <a:solidFill>
                  <a:schemeClr val="tx1"/>
                </a:solidFill>
                <a:latin typeface="D2Coding" panose="020B0609020101020101" pitchFamily="49" charset="-127"/>
                <a:ea typeface="D2Coding" panose="020B0609020101020101" pitchFamily="49" charset="-127"/>
              </a:rPr>
              <a:t>mnt</a:t>
            </a:r>
            <a:r>
              <a:rPr lang="en-US" altLang="ko-KR" sz="1100" dirty="0">
                <a:solidFill>
                  <a:schemeClr val="tx1"/>
                </a:solidFill>
                <a:latin typeface="D2Coding" panose="020B0609020101020101" pitchFamily="49" charset="-127"/>
                <a:ea typeface="D2Coding" panose="020B0609020101020101" pitchFamily="49" charset="-127"/>
              </a:rPr>
              <a:t>  proc  run   </a:t>
            </a:r>
            <a:r>
              <a:rPr lang="en-US" altLang="ko-KR" sz="1100" dirty="0" err="1">
                <a:solidFill>
                  <a:schemeClr val="tx1"/>
                </a:solidFill>
                <a:latin typeface="D2Coding" panose="020B0609020101020101" pitchFamily="49" charset="-127"/>
                <a:ea typeface="D2Coding" panose="020B0609020101020101" pitchFamily="49" charset="-127"/>
              </a:rPr>
              <a:t>srv</a:t>
            </a:r>
            <a:r>
              <a:rPr lang="en-US" altLang="ko-KR" sz="1100" dirty="0">
                <a:solidFill>
                  <a:schemeClr val="tx1"/>
                </a:solidFill>
                <a:latin typeface="D2Coding" panose="020B0609020101020101" pitchFamily="49" charset="-127"/>
                <a:ea typeface="D2Coding" panose="020B0609020101020101" pitchFamily="49" charset="-127"/>
              </a:rPr>
              <a:t>  </a:t>
            </a:r>
            <a:r>
              <a:rPr lang="en-US" altLang="ko-KR" sz="1100" dirty="0" err="1">
                <a:solidFill>
                  <a:schemeClr val="tx1"/>
                </a:solidFill>
                <a:latin typeface="D2Coding" panose="020B0609020101020101" pitchFamily="49" charset="-127"/>
                <a:ea typeface="D2Coding" panose="020B0609020101020101" pitchFamily="49" charset="-127"/>
              </a:rPr>
              <a:t>tmp</a:t>
            </a:r>
            <a:r>
              <a:rPr lang="en-US" altLang="ko-KR" sz="1100" dirty="0">
                <a:solidFill>
                  <a:schemeClr val="tx1"/>
                </a:solidFill>
                <a:latin typeface="D2Coding" panose="020B0609020101020101" pitchFamily="49" charset="-127"/>
                <a:ea typeface="D2Coding" panose="020B0609020101020101" pitchFamily="49" charset="-127"/>
              </a:rPr>
              <a:t>  var</a:t>
            </a:r>
          </a:p>
          <a:p>
            <a:r>
              <a:rPr lang="en-US" altLang="ko-KR" sz="1100" dirty="0">
                <a:solidFill>
                  <a:schemeClr val="tx1"/>
                </a:solidFill>
                <a:latin typeface="D2Coding" panose="020B0609020101020101" pitchFamily="49" charset="-127"/>
                <a:ea typeface="D2Coding" panose="020B0609020101020101" pitchFamily="49" charset="-127"/>
              </a:rPr>
              <a:t>boot  docker-</a:t>
            </a:r>
            <a:r>
              <a:rPr lang="en-US" altLang="ko-KR" sz="1100" dirty="0" err="1">
                <a:solidFill>
                  <a:schemeClr val="tx1"/>
                </a:solidFill>
                <a:latin typeface="D2Coding" panose="020B0609020101020101" pitchFamily="49" charset="-127"/>
                <a:ea typeface="D2Coding" panose="020B0609020101020101" pitchFamily="49" charset="-127"/>
              </a:rPr>
              <a:t>entrypoint.d</a:t>
            </a:r>
            <a:r>
              <a:rPr lang="en-US" altLang="ko-KR" sz="1100" dirty="0">
                <a:solidFill>
                  <a:schemeClr val="tx1"/>
                </a:solidFill>
                <a:latin typeface="D2Coding" panose="020B0609020101020101" pitchFamily="49" charset="-127"/>
                <a:ea typeface="D2Coding" panose="020B0609020101020101" pitchFamily="49" charset="-127"/>
              </a:rPr>
              <a:t>  </a:t>
            </a:r>
            <a:r>
              <a:rPr lang="en-US" altLang="ko-KR" sz="1100" dirty="0" err="1">
                <a:solidFill>
                  <a:schemeClr val="tx1"/>
                </a:solidFill>
                <a:latin typeface="D2Coding" panose="020B0609020101020101" pitchFamily="49" charset="-127"/>
                <a:ea typeface="D2Coding" panose="020B0609020101020101" pitchFamily="49" charset="-127"/>
              </a:rPr>
              <a:t>etc</a:t>
            </a:r>
            <a:r>
              <a:rPr lang="en-US" altLang="ko-KR" sz="1100" dirty="0">
                <a:solidFill>
                  <a:schemeClr val="tx1"/>
                </a:solidFill>
                <a:latin typeface="D2Coding" panose="020B0609020101020101" pitchFamily="49" charset="-127"/>
                <a:ea typeface="D2Coding" panose="020B0609020101020101" pitchFamily="49" charset="-127"/>
              </a:rPr>
              <a:t>                   lib   media  opt  root  </a:t>
            </a:r>
            <a:r>
              <a:rPr lang="en-US" altLang="ko-KR" sz="1100" dirty="0" err="1">
                <a:solidFill>
                  <a:schemeClr val="tx1"/>
                </a:solidFill>
                <a:latin typeface="D2Coding" panose="020B0609020101020101" pitchFamily="49" charset="-127"/>
                <a:ea typeface="D2Coding" panose="020B0609020101020101" pitchFamily="49" charset="-127"/>
              </a:rPr>
              <a:t>sbin</a:t>
            </a:r>
            <a:r>
              <a:rPr lang="en-US" altLang="ko-KR" sz="1100" dirty="0">
                <a:solidFill>
                  <a:schemeClr val="tx1"/>
                </a:solidFill>
                <a:latin typeface="D2Coding" panose="020B0609020101020101" pitchFamily="49" charset="-127"/>
                <a:ea typeface="D2Coding" panose="020B0609020101020101" pitchFamily="49" charset="-127"/>
              </a:rPr>
              <a:t>  sys  </a:t>
            </a:r>
            <a:r>
              <a:rPr lang="en-US" altLang="ko-KR" sz="1100" dirty="0" err="1">
                <a:solidFill>
                  <a:schemeClr val="tx1"/>
                </a:solidFill>
                <a:latin typeface="D2Coding" panose="020B0609020101020101" pitchFamily="49" charset="-127"/>
                <a:ea typeface="D2Coding" panose="020B0609020101020101" pitchFamily="49" charset="-127"/>
              </a:rPr>
              <a:t>usr</a:t>
            </a:r>
            <a:endParaRPr lang="en-US" altLang="ko-KR" sz="1100" dirty="0">
              <a:solidFill>
                <a:schemeClr val="tx1"/>
              </a:solidFill>
              <a:latin typeface="D2Coding" panose="020B0609020101020101" pitchFamily="49" charset="-127"/>
              <a:ea typeface="D2Coding" panose="020B0609020101020101" pitchFamily="49" charset="-127"/>
            </a:endParaRPr>
          </a:p>
          <a:p>
            <a:r>
              <a:rPr lang="en-US" altLang="ko-KR" sz="1100" dirty="0">
                <a:solidFill>
                  <a:schemeClr val="tx1"/>
                </a:solidFill>
                <a:latin typeface="D2Coding" panose="020B0609020101020101" pitchFamily="49" charset="-127"/>
                <a:ea typeface="D2Coding" panose="020B0609020101020101" pitchFamily="49" charset="-127"/>
              </a:rPr>
              <a:t>root@9b74722f16bc:/# </a:t>
            </a:r>
            <a:r>
              <a:rPr lang="en-US" altLang="ko-KR" sz="1100" dirty="0">
                <a:solidFill>
                  <a:srgbClr val="FF0000"/>
                </a:solidFill>
                <a:highlight>
                  <a:srgbClr val="FFFF00"/>
                </a:highlight>
                <a:latin typeface="D2Coding" panose="020B0609020101020101" pitchFamily="49" charset="-127"/>
                <a:ea typeface="D2Coding" panose="020B0609020101020101" pitchFamily="49" charset="-127"/>
              </a:rPr>
              <a:t>cd /</a:t>
            </a:r>
            <a:r>
              <a:rPr lang="en-US" altLang="ko-KR" sz="1100" dirty="0" err="1">
                <a:solidFill>
                  <a:srgbClr val="FF0000"/>
                </a:solidFill>
                <a:highlight>
                  <a:srgbClr val="FFFF00"/>
                </a:highlight>
                <a:latin typeface="D2Coding" panose="020B0609020101020101" pitchFamily="49" charset="-127"/>
                <a:ea typeface="D2Coding" panose="020B0609020101020101" pitchFamily="49" charset="-127"/>
              </a:rPr>
              <a:t>usr</a:t>
            </a:r>
            <a:r>
              <a:rPr lang="en-US" altLang="ko-KR" sz="1100" dirty="0">
                <a:solidFill>
                  <a:srgbClr val="FF0000"/>
                </a:solidFill>
                <a:highlight>
                  <a:srgbClr val="FFFF00"/>
                </a:highlight>
                <a:latin typeface="D2Coding" panose="020B0609020101020101" pitchFamily="49" charset="-127"/>
                <a:ea typeface="D2Coding" panose="020B0609020101020101" pitchFamily="49" charset="-127"/>
              </a:rPr>
              <a:t>/share/nginx/html/</a:t>
            </a:r>
          </a:p>
          <a:p>
            <a:r>
              <a:rPr lang="en-US" altLang="ko-KR" sz="1100" dirty="0">
                <a:solidFill>
                  <a:schemeClr val="tx1"/>
                </a:solidFill>
                <a:latin typeface="D2Coding" panose="020B0609020101020101" pitchFamily="49" charset="-127"/>
                <a:ea typeface="D2Coding" panose="020B0609020101020101" pitchFamily="49" charset="-127"/>
              </a:rPr>
              <a:t>root@9b74722f16bc:/</a:t>
            </a:r>
            <a:r>
              <a:rPr lang="en-US" altLang="ko-KR" sz="1100" dirty="0" err="1">
                <a:solidFill>
                  <a:schemeClr val="tx1"/>
                </a:solidFill>
                <a:latin typeface="D2Coding" panose="020B0609020101020101" pitchFamily="49" charset="-127"/>
                <a:ea typeface="D2Coding" panose="020B0609020101020101" pitchFamily="49" charset="-127"/>
              </a:rPr>
              <a:t>usr</a:t>
            </a:r>
            <a:r>
              <a:rPr lang="en-US" altLang="ko-KR" sz="1100" dirty="0">
                <a:solidFill>
                  <a:schemeClr val="tx1"/>
                </a:solidFill>
                <a:latin typeface="D2Coding" panose="020B0609020101020101" pitchFamily="49" charset="-127"/>
                <a:ea typeface="D2Coding" panose="020B0609020101020101" pitchFamily="49" charset="-127"/>
              </a:rPr>
              <a:t>/share/nginx/html# </a:t>
            </a:r>
            <a:r>
              <a:rPr lang="en-US" altLang="ko-KR" sz="1100" dirty="0">
                <a:solidFill>
                  <a:srgbClr val="FF0000"/>
                </a:solidFill>
                <a:highlight>
                  <a:srgbClr val="FFFF00"/>
                </a:highlight>
                <a:latin typeface="D2Coding" panose="020B0609020101020101" pitchFamily="49" charset="-127"/>
                <a:ea typeface="D2Coding" panose="020B0609020101020101" pitchFamily="49" charset="-127"/>
              </a:rPr>
              <a:t>ls</a:t>
            </a:r>
          </a:p>
          <a:p>
            <a:r>
              <a:rPr lang="en-US" altLang="ko-KR" sz="1100" dirty="0">
                <a:solidFill>
                  <a:schemeClr val="tx1"/>
                </a:solidFill>
                <a:latin typeface="D2Coding" panose="020B0609020101020101" pitchFamily="49" charset="-127"/>
                <a:ea typeface="D2Coding" panose="020B0609020101020101" pitchFamily="49" charset="-127"/>
              </a:rPr>
              <a:t>50x.html  index.html</a:t>
            </a:r>
          </a:p>
          <a:p>
            <a:r>
              <a:rPr lang="en-US" altLang="ko-KR" sz="1100" dirty="0">
                <a:solidFill>
                  <a:schemeClr val="tx1"/>
                </a:solidFill>
                <a:latin typeface="D2Coding" panose="020B0609020101020101" pitchFamily="49" charset="-127"/>
                <a:ea typeface="D2Coding" panose="020B0609020101020101" pitchFamily="49" charset="-127"/>
              </a:rPr>
              <a:t>root@9b74722f16bc:/</a:t>
            </a:r>
            <a:r>
              <a:rPr lang="en-US" altLang="ko-KR" sz="1100" dirty="0" err="1">
                <a:solidFill>
                  <a:schemeClr val="tx1"/>
                </a:solidFill>
                <a:latin typeface="D2Coding" panose="020B0609020101020101" pitchFamily="49" charset="-127"/>
                <a:ea typeface="D2Coding" panose="020B0609020101020101" pitchFamily="49" charset="-127"/>
              </a:rPr>
              <a:t>usr</a:t>
            </a:r>
            <a:r>
              <a:rPr lang="en-US" altLang="ko-KR" sz="1100" dirty="0">
                <a:solidFill>
                  <a:schemeClr val="tx1"/>
                </a:solidFill>
                <a:latin typeface="D2Coding" panose="020B0609020101020101" pitchFamily="49" charset="-127"/>
                <a:ea typeface="D2Coding" panose="020B0609020101020101" pitchFamily="49" charset="-127"/>
              </a:rPr>
              <a:t>/share/nginx/html# </a:t>
            </a:r>
            <a:r>
              <a:rPr lang="en-US" altLang="ko-KR" sz="1100" dirty="0">
                <a:solidFill>
                  <a:srgbClr val="FF0000"/>
                </a:solidFill>
                <a:highlight>
                  <a:srgbClr val="FFFF00"/>
                </a:highlight>
                <a:latin typeface="D2Coding" panose="020B0609020101020101" pitchFamily="49" charset="-127"/>
                <a:ea typeface="D2Coding" panose="020B0609020101020101" pitchFamily="49" charset="-127"/>
              </a:rPr>
              <a:t>echo "Hello World" &gt; index.html</a:t>
            </a:r>
          </a:p>
          <a:p>
            <a:r>
              <a:rPr lang="en-US" altLang="ko-KR" sz="1100" dirty="0">
                <a:solidFill>
                  <a:schemeClr val="tx1"/>
                </a:solidFill>
                <a:latin typeface="D2Coding" panose="020B0609020101020101" pitchFamily="49" charset="-127"/>
                <a:ea typeface="D2Coding" panose="020B0609020101020101" pitchFamily="49" charset="-127"/>
              </a:rPr>
              <a:t>root@9b74722f16bc:/</a:t>
            </a:r>
            <a:r>
              <a:rPr lang="en-US" altLang="ko-KR" sz="1100" dirty="0" err="1">
                <a:solidFill>
                  <a:schemeClr val="tx1"/>
                </a:solidFill>
                <a:latin typeface="D2Coding" panose="020B0609020101020101" pitchFamily="49" charset="-127"/>
                <a:ea typeface="D2Coding" panose="020B0609020101020101" pitchFamily="49" charset="-127"/>
              </a:rPr>
              <a:t>usr</a:t>
            </a:r>
            <a:r>
              <a:rPr lang="en-US" altLang="ko-KR" sz="1100" dirty="0">
                <a:solidFill>
                  <a:schemeClr val="tx1"/>
                </a:solidFill>
                <a:latin typeface="D2Coding" panose="020B0609020101020101" pitchFamily="49" charset="-127"/>
                <a:ea typeface="D2Coding" panose="020B0609020101020101" pitchFamily="49" charset="-127"/>
              </a:rPr>
              <a:t>/share/nginx/html# &lt;Ctrl + d&gt;</a:t>
            </a:r>
          </a:p>
        </p:txBody>
      </p:sp>
      <p:pic>
        <p:nvPicPr>
          <p:cNvPr id="4" name="그림 3">
            <a:extLst>
              <a:ext uri="{FF2B5EF4-FFF2-40B4-BE49-F238E27FC236}">
                <a16:creationId xmlns:a16="http://schemas.microsoft.com/office/drawing/2014/main" id="{AEE6B33E-4010-434D-B789-155D31184237}"/>
              </a:ext>
            </a:extLst>
          </p:cNvPr>
          <p:cNvPicPr>
            <a:picLocks noChangeAspect="1"/>
          </p:cNvPicPr>
          <p:nvPr/>
        </p:nvPicPr>
        <p:blipFill>
          <a:blip r:embed="rId3"/>
          <a:stretch>
            <a:fillRect/>
          </a:stretch>
        </p:blipFill>
        <p:spPr>
          <a:xfrm>
            <a:off x="864871" y="3122473"/>
            <a:ext cx="7203688" cy="724595"/>
          </a:xfrm>
          <a:prstGeom prst="rect">
            <a:avLst/>
          </a:prstGeom>
        </p:spPr>
      </p:pic>
      <p:sp>
        <p:nvSpPr>
          <p:cNvPr id="6" name="TextBox 5">
            <a:extLst>
              <a:ext uri="{FF2B5EF4-FFF2-40B4-BE49-F238E27FC236}">
                <a16:creationId xmlns:a16="http://schemas.microsoft.com/office/drawing/2014/main" id="{AC0D0F0F-5ABA-49EB-82D2-8A125DD3C0F6}"/>
              </a:ext>
            </a:extLst>
          </p:cNvPr>
          <p:cNvSpPr txBox="1"/>
          <p:nvPr/>
        </p:nvSpPr>
        <p:spPr>
          <a:xfrm>
            <a:off x="3983216" y="3568390"/>
            <a:ext cx="3563929" cy="461665"/>
          </a:xfrm>
          <a:prstGeom prst="rect">
            <a:avLst/>
          </a:prstGeom>
          <a:noFill/>
        </p:spPr>
        <p:txBody>
          <a:bodyPr wrap="square" rtlCol="0">
            <a:spAutoFit/>
          </a:bodyPr>
          <a:lstStyle/>
          <a:p>
            <a:r>
              <a:rPr lang="en-US" altLang="ko-KR" sz="1200" dirty="0"/>
              <a:t>-t : </a:t>
            </a:r>
            <a:r>
              <a:rPr lang="ko-KR" altLang="en-US" sz="1200" dirty="0"/>
              <a:t>가상 </a:t>
            </a:r>
            <a:r>
              <a:rPr lang="en-US" altLang="ko-KR" sz="1200" dirty="0" err="1"/>
              <a:t>tty</a:t>
            </a:r>
            <a:r>
              <a:rPr lang="ko-KR" altLang="en-US" sz="1200" dirty="0"/>
              <a:t>를 사용</a:t>
            </a:r>
            <a:br>
              <a:rPr lang="en-US" altLang="ko-KR" sz="1200" dirty="0"/>
            </a:br>
            <a:r>
              <a:rPr lang="en-US" altLang="ko-KR" sz="1200" dirty="0"/>
              <a:t>-</a:t>
            </a:r>
            <a:r>
              <a:rPr lang="en-US" altLang="ko-KR" sz="1200" dirty="0" err="1"/>
              <a:t>i</a:t>
            </a:r>
            <a:r>
              <a:rPr lang="en-US" altLang="ko-KR" sz="1200" dirty="0"/>
              <a:t> : </a:t>
            </a:r>
            <a:r>
              <a:rPr lang="ko-KR" altLang="en-US" sz="1200" dirty="0"/>
              <a:t>표준 입출력을 사용</a:t>
            </a:r>
          </a:p>
        </p:txBody>
      </p:sp>
      <p:cxnSp>
        <p:nvCxnSpPr>
          <p:cNvPr id="8" name="직선 화살표 연결선 7">
            <a:extLst>
              <a:ext uri="{FF2B5EF4-FFF2-40B4-BE49-F238E27FC236}">
                <a16:creationId xmlns:a16="http://schemas.microsoft.com/office/drawing/2014/main" id="{2AC3316D-CA62-49EE-9F6E-23AC48315E42}"/>
              </a:ext>
            </a:extLst>
          </p:cNvPr>
          <p:cNvCxnSpPr>
            <a:endCxn id="6" idx="1"/>
          </p:cNvCxnSpPr>
          <p:nvPr/>
        </p:nvCxnSpPr>
        <p:spPr>
          <a:xfrm>
            <a:off x="1940312" y="1351528"/>
            <a:ext cx="2042904" cy="244769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009006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507" name="Google Shape;507;p40"/>
          <p:cNvSpPr txBox="1"/>
          <p:nvPr/>
        </p:nvSpPr>
        <p:spPr>
          <a:xfrm flipH="1">
            <a:off x="659112" y="4748138"/>
            <a:ext cx="2678400" cy="289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100" dirty="0">
              <a:solidFill>
                <a:schemeClr val="dk1"/>
              </a:solidFill>
              <a:latin typeface="Nunito"/>
              <a:ea typeface="Nunito"/>
              <a:cs typeface="Nunito"/>
              <a:sym typeface="Nunito"/>
            </a:endParaRPr>
          </a:p>
        </p:txBody>
      </p:sp>
      <p:sp>
        <p:nvSpPr>
          <p:cNvPr id="43" name="Google Shape;315;p33">
            <a:extLst>
              <a:ext uri="{FF2B5EF4-FFF2-40B4-BE49-F238E27FC236}">
                <a16:creationId xmlns:a16="http://schemas.microsoft.com/office/drawing/2014/main" id="{027269E2-9E11-6E4B-84B6-9BE5FD1AA787}"/>
              </a:ext>
            </a:extLst>
          </p:cNvPr>
          <p:cNvSpPr txBox="1"/>
          <p:nvPr/>
        </p:nvSpPr>
        <p:spPr>
          <a:xfrm>
            <a:off x="5806486" y="105563"/>
            <a:ext cx="2678400" cy="289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ko-KR" altLang="en-US" sz="1100" dirty="0" err="1">
                <a:solidFill>
                  <a:schemeClr val="dk1"/>
                </a:solidFill>
                <a:latin typeface="Malgun Gothic" panose="020B0503020000020004" pitchFamily="34" charset="-127"/>
                <a:ea typeface="Malgun Gothic" panose="020B0503020000020004" pitchFamily="34" charset="-127"/>
                <a:cs typeface="Nunito"/>
                <a:sym typeface="Nunito"/>
              </a:rPr>
              <a:t>도커</a:t>
            </a:r>
            <a:r>
              <a:rPr lang="ko-KR" altLang="en-US" sz="1100" dirty="0">
                <a:solidFill>
                  <a:schemeClr val="dk1"/>
                </a:solidFill>
                <a:latin typeface="Malgun Gothic" panose="020B0503020000020004" pitchFamily="34" charset="-127"/>
                <a:ea typeface="Malgun Gothic" panose="020B0503020000020004" pitchFamily="34" charset="-127"/>
                <a:cs typeface="Nunito"/>
                <a:sym typeface="Nunito"/>
              </a:rPr>
              <a:t> </a:t>
            </a:r>
            <a:r>
              <a:rPr lang="en-US" altLang="ko-KR" sz="1100" dirty="0">
                <a:solidFill>
                  <a:schemeClr val="dk1"/>
                </a:solidFill>
                <a:latin typeface="Malgun Gothic" panose="020B0503020000020004" pitchFamily="34" charset="-127"/>
                <a:ea typeface="Malgun Gothic" panose="020B0503020000020004" pitchFamily="34" charset="-127"/>
                <a:cs typeface="Nunito"/>
                <a:sym typeface="Nunito"/>
              </a:rPr>
              <a:t>&gt;</a:t>
            </a:r>
            <a:r>
              <a:rPr lang="ko-KR" altLang="en-US" sz="1100" dirty="0">
                <a:solidFill>
                  <a:schemeClr val="dk1"/>
                </a:solidFill>
                <a:latin typeface="Malgun Gothic" panose="020B0503020000020004" pitchFamily="34" charset="-127"/>
                <a:ea typeface="Malgun Gothic" panose="020B0503020000020004" pitchFamily="34" charset="-127"/>
                <a:cs typeface="Nunito"/>
                <a:sym typeface="Nunito"/>
              </a:rPr>
              <a:t> </a:t>
            </a:r>
            <a:r>
              <a:rPr lang="ko-KR" altLang="en-US" sz="1100" dirty="0" err="1">
                <a:solidFill>
                  <a:schemeClr val="dk1"/>
                </a:solidFill>
                <a:latin typeface="Malgun Gothic" panose="020B0503020000020004" pitchFamily="34" charset="-127"/>
                <a:ea typeface="Malgun Gothic" panose="020B0503020000020004" pitchFamily="34" charset="-127"/>
                <a:cs typeface="Nunito"/>
                <a:sym typeface="Nunito"/>
              </a:rPr>
              <a:t>도커</a:t>
            </a:r>
            <a:r>
              <a:rPr lang="ko-KR" altLang="en-US" sz="1100" dirty="0">
                <a:solidFill>
                  <a:schemeClr val="dk1"/>
                </a:solidFill>
                <a:latin typeface="Malgun Gothic" panose="020B0503020000020004" pitchFamily="34" charset="-127"/>
                <a:ea typeface="Malgun Gothic" panose="020B0503020000020004" pitchFamily="34" charset="-127"/>
                <a:cs typeface="Nunito"/>
                <a:sym typeface="Nunito"/>
              </a:rPr>
              <a:t> 이전</a:t>
            </a:r>
            <a:r>
              <a:rPr lang="en-US" altLang="ko-KR" sz="1100" dirty="0">
                <a:solidFill>
                  <a:schemeClr val="dk1"/>
                </a:solidFill>
                <a:latin typeface="Malgun Gothic" panose="020B0503020000020004" pitchFamily="34" charset="-127"/>
                <a:ea typeface="Malgun Gothic" panose="020B0503020000020004" pitchFamily="34" charset="-127"/>
                <a:cs typeface="Nunito"/>
                <a:sym typeface="Nunito"/>
              </a:rPr>
              <a:t>/</a:t>
            </a:r>
            <a:r>
              <a:rPr lang="ko-KR" altLang="en-US" sz="1100" dirty="0">
                <a:solidFill>
                  <a:schemeClr val="dk1"/>
                </a:solidFill>
                <a:latin typeface="Malgun Gothic" panose="020B0503020000020004" pitchFamily="34" charset="-127"/>
                <a:ea typeface="Malgun Gothic" panose="020B0503020000020004" pitchFamily="34" charset="-127"/>
                <a:cs typeface="Nunito"/>
                <a:sym typeface="Nunito"/>
              </a:rPr>
              <a:t>이후</a:t>
            </a:r>
            <a:endParaRPr sz="1100" dirty="0">
              <a:solidFill>
                <a:schemeClr val="dk1"/>
              </a:solidFill>
              <a:latin typeface="Malgun Gothic" panose="020B0503020000020004" pitchFamily="34" charset="-127"/>
              <a:ea typeface="Malgun Gothic" panose="020B0503020000020004" pitchFamily="34" charset="-127"/>
              <a:cs typeface="Nunito"/>
              <a:sym typeface="Nunito"/>
            </a:endParaRPr>
          </a:p>
        </p:txBody>
      </p:sp>
      <p:sp>
        <p:nvSpPr>
          <p:cNvPr id="481" name="Google Shape;481;p40"/>
          <p:cNvSpPr txBox="1">
            <a:spLocks noGrp="1"/>
          </p:cNvSpPr>
          <p:nvPr>
            <p:ph type="title" idx="4"/>
          </p:nvPr>
        </p:nvSpPr>
        <p:spPr>
          <a:xfrm>
            <a:off x="720000" y="539400"/>
            <a:ext cx="7704000" cy="478200"/>
          </a:xfrm>
          <a:prstGeom prst="rect">
            <a:avLst/>
          </a:prstGeom>
        </p:spPr>
        <p:txBody>
          <a:bodyPr spcFirstLastPara="1" wrap="square" lIns="91425" tIns="91425" rIns="91425" bIns="91425" anchor="ctr" anchorCtr="0">
            <a:noAutofit/>
          </a:bodyPr>
          <a:lstStyle/>
          <a:p>
            <a:pPr lvl="1"/>
            <a:r>
              <a:rPr lang="ko-KR" altLang="en-US" dirty="0">
                <a:latin typeface="BM JUA OTF" panose="02020603020101020101" pitchFamily="18" charset="-127"/>
                <a:ea typeface="BM JUA OTF" panose="02020603020101020101" pitchFamily="18" charset="-127"/>
              </a:rPr>
              <a:t>컨테이너 및 이미지 삭제</a:t>
            </a:r>
            <a:endParaRPr dirty="0">
              <a:latin typeface="BM JUA OTF" panose="02020603020101020101" pitchFamily="18" charset="-127"/>
              <a:ea typeface="BM JUA OTF" panose="02020603020101020101" pitchFamily="18" charset="-127"/>
            </a:endParaRPr>
          </a:p>
        </p:txBody>
      </p:sp>
      <p:sp>
        <p:nvSpPr>
          <p:cNvPr id="2" name="TextBox 1">
            <a:extLst>
              <a:ext uri="{FF2B5EF4-FFF2-40B4-BE49-F238E27FC236}">
                <a16:creationId xmlns:a16="http://schemas.microsoft.com/office/drawing/2014/main" id="{B2139832-8959-4C68-9C6F-851FE76F4488}"/>
              </a:ext>
            </a:extLst>
          </p:cNvPr>
          <p:cNvSpPr txBox="1"/>
          <p:nvPr/>
        </p:nvSpPr>
        <p:spPr>
          <a:xfrm>
            <a:off x="720000" y="1193292"/>
            <a:ext cx="7395300" cy="3585597"/>
          </a:xfrm>
          <a:prstGeom prst="rect">
            <a:avLst/>
          </a:prstGeom>
          <a:noFill/>
        </p:spPr>
        <p:txBody>
          <a:bodyPr wrap="square" rtlCol="0">
            <a:spAutoFit/>
          </a:bodyPr>
          <a:lstStyle/>
          <a:p>
            <a:r>
              <a:rPr lang="en-US" altLang="ko-KR" sz="1100" dirty="0">
                <a:latin typeface="D2Coding" panose="020B0609020101020101" pitchFamily="49" charset="-127"/>
                <a:ea typeface="D2Coding" panose="020B0609020101020101" pitchFamily="49" charset="-127"/>
              </a:rPr>
              <a:t>$ </a:t>
            </a:r>
            <a:r>
              <a:rPr lang="en-US" altLang="ko-KR" sz="900" dirty="0">
                <a:solidFill>
                  <a:srgbClr val="FF0000"/>
                </a:solidFill>
                <a:highlight>
                  <a:srgbClr val="FFFF00"/>
                </a:highlight>
                <a:latin typeface="D2Coding" panose="020B0609020101020101" pitchFamily="49" charset="-127"/>
                <a:ea typeface="D2Coding" panose="020B0609020101020101" pitchFamily="49" charset="-127"/>
              </a:rPr>
              <a:t>docker </a:t>
            </a:r>
            <a:r>
              <a:rPr lang="en-US" altLang="ko-KR" sz="900" dirty="0" err="1">
                <a:solidFill>
                  <a:srgbClr val="FF0000"/>
                </a:solidFill>
                <a:highlight>
                  <a:srgbClr val="FFFF00"/>
                </a:highlight>
                <a:latin typeface="D2Coding" panose="020B0609020101020101" pitchFamily="49" charset="-127"/>
                <a:ea typeface="D2Coding" panose="020B0609020101020101" pitchFamily="49" charset="-127"/>
              </a:rPr>
              <a:t>ps</a:t>
            </a:r>
            <a:r>
              <a:rPr lang="en-US" altLang="ko-KR" sz="900" dirty="0">
                <a:solidFill>
                  <a:srgbClr val="FF0000"/>
                </a:solidFill>
                <a:highlight>
                  <a:srgbClr val="FFFF00"/>
                </a:highlight>
                <a:latin typeface="D2Coding" panose="020B0609020101020101" pitchFamily="49" charset="-127"/>
                <a:ea typeface="D2Coding" panose="020B0609020101020101" pitchFamily="49" charset="-127"/>
              </a:rPr>
              <a:t> -a</a:t>
            </a:r>
          </a:p>
          <a:p>
            <a:r>
              <a:rPr lang="en-US" altLang="ko-KR" sz="900" dirty="0">
                <a:latin typeface="D2Coding" panose="020B0609020101020101" pitchFamily="49" charset="-127"/>
                <a:ea typeface="D2Coding" panose="020B0609020101020101" pitchFamily="49" charset="-127"/>
              </a:rPr>
              <a:t>CONTAINER ID   IMAGE            COMMAND                  CREATED          STATUS                     PORTS     NAMES</a:t>
            </a:r>
          </a:p>
          <a:p>
            <a:r>
              <a:rPr lang="en-US" altLang="ko-KR" sz="900" dirty="0">
                <a:solidFill>
                  <a:srgbClr val="FF0000"/>
                </a:solidFill>
                <a:latin typeface="D2Coding" panose="020B0609020101020101" pitchFamily="49" charset="-127"/>
                <a:ea typeface="D2Coding" panose="020B0609020101020101" pitchFamily="49" charset="-127"/>
              </a:rPr>
              <a:t>9b74722f16bc</a:t>
            </a:r>
            <a:r>
              <a:rPr lang="en-US" altLang="ko-KR" sz="900" dirty="0">
                <a:latin typeface="D2Coding" panose="020B0609020101020101" pitchFamily="49" charset="-127"/>
                <a:ea typeface="D2Coding" panose="020B0609020101020101" pitchFamily="49" charset="-127"/>
              </a:rPr>
              <a:t>   </a:t>
            </a:r>
            <a:r>
              <a:rPr lang="en-US" altLang="ko-KR" sz="900" dirty="0">
                <a:solidFill>
                  <a:srgbClr val="FF0000"/>
                </a:solidFill>
                <a:latin typeface="D2Coding" panose="020B0609020101020101" pitchFamily="49" charset="-127"/>
                <a:ea typeface="D2Coding" panose="020B0609020101020101" pitchFamily="49" charset="-127"/>
              </a:rPr>
              <a:t>nginx</a:t>
            </a:r>
            <a:r>
              <a:rPr lang="en-US" altLang="ko-KR" sz="900" dirty="0">
                <a:latin typeface="D2Coding" panose="020B0609020101020101" pitchFamily="49" charset="-127"/>
                <a:ea typeface="D2Coding" panose="020B0609020101020101" pitchFamily="49" charset="-127"/>
              </a:rPr>
              <a:t>            "/docker-</a:t>
            </a:r>
            <a:r>
              <a:rPr lang="en-US" altLang="ko-KR" sz="900" dirty="0" err="1">
                <a:latin typeface="D2Coding" panose="020B0609020101020101" pitchFamily="49" charset="-127"/>
                <a:ea typeface="D2Coding" panose="020B0609020101020101" pitchFamily="49" charset="-127"/>
              </a:rPr>
              <a:t>entrypoint</a:t>
            </a:r>
            <a:r>
              <a:rPr lang="en-US" altLang="ko-KR" sz="900" dirty="0">
                <a:latin typeface="D2Coding" panose="020B0609020101020101" pitchFamily="49" charset="-127"/>
                <a:ea typeface="D2Coding" panose="020B0609020101020101" pitchFamily="49" charset="-127"/>
              </a:rPr>
              <a:t>.…"   26 minutes ago   Exited (0) 3 minutes ago             </a:t>
            </a:r>
            <a:r>
              <a:rPr lang="en-US" altLang="ko-KR" sz="900" dirty="0">
                <a:solidFill>
                  <a:srgbClr val="FF0000"/>
                </a:solidFill>
                <a:latin typeface="D2Coding" panose="020B0609020101020101" pitchFamily="49" charset="-127"/>
                <a:ea typeface="D2Coding" panose="020B0609020101020101" pitchFamily="49" charset="-127"/>
              </a:rPr>
              <a:t>my-nginx</a:t>
            </a:r>
          </a:p>
          <a:p>
            <a:r>
              <a:rPr lang="en-US" altLang="ko-KR" sz="900" dirty="0">
                <a:latin typeface="D2Coding" panose="020B0609020101020101" pitchFamily="49" charset="-127"/>
                <a:ea typeface="D2Coding" panose="020B0609020101020101" pitchFamily="49" charset="-127"/>
              </a:rPr>
              <a:t>bddf0473d352   simpleecho:1.0   "echo hello"             23 hours ago     Exited (0) 2 hours ago               </a:t>
            </a:r>
            <a:r>
              <a:rPr lang="en-US" altLang="ko-KR" sz="900" dirty="0" err="1">
                <a:latin typeface="D2Coding" panose="020B0609020101020101" pitchFamily="49" charset="-127"/>
                <a:ea typeface="D2Coding" panose="020B0609020101020101" pitchFamily="49" charset="-127"/>
              </a:rPr>
              <a:t>simpledemo</a:t>
            </a:r>
            <a:endParaRPr lang="en-US" altLang="ko-KR" sz="900" dirty="0">
              <a:latin typeface="D2Coding" panose="020B0609020101020101" pitchFamily="49" charset="-127"/>
              <a:ea typeface="D2Coding" panose="020B0609020101020101" pitchFamily="49" charset="-127"/>
            </a:endParaRPr>
          </a:p>
          <a:p>
            <a:r>
              <a:rPr lang="en-US" altLang="ko-KR" sz="900" dirty="0">
                <a:latin typeface="D2Coding" panose="020B0609020101020101" pitchFamily="49" charset="-127"/>
                <a:ea typeface="D2Coding" panose="020B0609020101020101" pitchFamily="49" charset="-127"/>
              </a:rPr>
              <a:t>05b783a8f81c   simpleecho:1.0   "echo hello"             23 hours ago     Exited (0) 23 hours ago              </a:t>
            </a:r>
            <a:r>
              <a:rPr lang="en-US" altLang="ko-KR" sz="900" dirty="0" err="1">
                <a:latin typeface="D2Coding" panose="020B0609020101020101" pitchFamily="49" charset="-127"/>
                <a:ea typeface="D2Coding" panose="020B0609020101020101" pitchFamily="49" charset="-127"/>
              </a:rPr>
              <a:t>fervent_newton</a:t>
            </a:r>
            <a:endParaRPr lang="en-US" altLang="ko-KR" sz="900" dirty="0">
              <a:latin typeface="D2Coding" panose="020B0609020101020101" pitchFamily="49" charset="-127"/>
              <a:ea typeface="D2Coding" panose="020B0609020101020101" pitchFamily="49" charset="-127"/>
            </a:endParaRPr>
          </a:p>
          <a:p>
            <a:r>
              <a:rPr lang="en-US" altLang="ko-KR" sz="900" dirty="0">
                <a:solidFill>
                  <a:schemeClr val="tx1"/>
                </a:solidFill>
                <a:latin typeface="D2Coding" panose="020B0609020101020101" pitchFamily="49" charset="-127"/>
                <a:ea typeface="D2Coding" panose="020B0609020101020101" pitchFamily="49" charset="-127"/>
              </a:rPr>
              <a:t>$ </a:t>
            </a:r>
            <a:r>
              <a:rPr lang="en-US" altLang="ko-KR" sz="900" dirty="0">
                <a:solidFill>
                  <a:srgbClr val="FF0000"/>
                </a:solidFill>
                <a:highlight>
                  <a:srgbClr val="FFFF00"/>
                </a:highlight>
                <a:latin typeface="D2Coding" panose="020B0609020101020101" pitchFamily="49" charset="-127"/>
                <a:ea typeface="D2Coding" panose="020B0609020101020101" pitchFamily="49" charset="-127"/>
              </a:rPr>
              <a:t>docker stop my-nginx</a:t>
            </a:r>
          </a:p>
          <a:p>
            <a:r>
              <a:rPr lang="en-US" altLang="ko-KR" sz="900" dirty="0">
                <a:solidFill>
                  <a:schemeClr val="tx1"/>
                </a:solidFill>
                <a:latin typeface="D2Coding" panose="020B0609020101020101" pitchFamily="49" charset="-127"/>
                <a:ea typeface="D2Coding" panose="020B0609020101020101" pitchFamily="49" charset="-127"/>
              </a:rPr>
              <a:t>my-nginx</a:t>
            </a:r>
          </a:p>
          <a:p>
            <a:r>
              <a:rPr lang="en-US" altLang="ko-KR" sz="900" dirty="0">
                <a:solidFill>
                  <a:schemeClr val="tx1"/>
                </a:solidFill>
                <a:latin typeface="D2Coding" panose="020B0609020101020101" pitchFamily="49" charset="-127"/>
                <a:ea typeface="D2Coding" panose="020B0609020101020101" pitchFamily="49" charset="-127"/>
              </a:rPr>
              <a:t>$ </a:t>
            </a:r>
            <a:r>
              <a:rPr lang="en-US" altLang="ko-KR" sz="900" dirty="0">
                <a:solidFill>
                  <a:srgbClr val="FF0000"/>
                </a:solidFill>
                <a:highlight>
                  <a:srgbClr val="FFFF00"/>
                </a:highlight>
                <a:latin typeface="D2Coding" panose="020B0609020101020101" pitchFamily="49" charset="-127"/>
                <a:ea typeface="D2Coding" panose="020B0609020101020101" pitchFamily="49" charset="-127"/>
              </a:rPr>
              <a:t>docker </a:t>
            </a:r>
            <a:r>
              <a:rPr lang="en-US" altLang="ko-KR" sz="900" dirty="0" err="1">
                <a:solidFill>
                  <a:srgbClr val="FF0000"/>
                </a:solidFill>
                <a:highlight>
                  <a:srgbClr val="FFFF00"/>
                </a:highlight>
                <a:latin typeface="D2Coding" panose="020B0609020101020101" pitchFamily="49" charset="-127"/>
                <a:ea typeface="D2Coding" panose="020B0609020101020101" pitchFamily="49" charset="-127"/>
              </a:rPr>
              <a:t>rmi</a:t>
            </a:r>
            <a:r>
              <a:rPr lang="en-US" altLang="ko-KR" sz="900" dirty="0">
                <a:solidFill>
                  <a:srgbClr val="FF0000"/>
                </a:solidFill>
                <a:highlight>
                  <a:srgbClr val="FFFF00"/>
                </a:highlight>
                <a:latin typeface="D2Coding" panose="020B0609020101020101" pitchFamily="49" charset="-127"/>
                <a:ea typeface="D2Coding" panose="020B0609020101020101" pitchFamily="49" charset="-127"/>
              </a:rPr>
              <a:t> nginx</a:t>
            </a:r>
          </a:p>
          <a:p>
            <a:r>
              <a:rPr lang="en-US" altLang="ko-KR" sz="900" dirty="0">
                <a:solidFill>
                  <a:schemeClr val="tx1"/>
                </a:solidFill>
                <a:latin typeface="D2Coding" panose="020B0609020101020101" pitchFamily="49" charset="-127"/>
                <a:ea typeface="D2Coding" panose="020B0609020101020101" pitchFamily="49" charset="-127"/>
              </a:rPr>
              <a:t>Error response from daemon: conflict: unable to remove repository reference "nginx" (must force) - container </a:t>
            </a:r>
            <a:r>
              <a:rPr lang="en-US" altLang="ko-KR" sz="900" dirty="0">
                <a:solidFill>
                  <a:srgbClr val="FF0000"/>
                </a:solidFill>
                <a:latin typeface="D2Coding" panose="020B0609020101020101" pitchFamily="49" charset="-127"/>
                <a:ea typeface="D2Coding" panose="020B0609020101020101" pitchFamily="49" charset="-127"/>
              </a:rPr>
              <a:t>9b74722f16bc</a:t>
            </a:r>
            <a:r>
              <a:rPr lang="en-US" altLang="ko-KR" sz="900" dirty="0">
                <a:solidFill>
                  <a:schemeClr val="tx1"/>
                </a:solidFill>
                <a:latin typeface="D2Coding" panose="020B0609020101020101" pitchFamily="49" charset="-127"/>
                <a:ea typeface="D2Coding" panose="020B0609020101020101" pitchFamily="49" charset="-127"/>
              </a:rPr>
              <a:t> is using its referenced image </a:t>
            </a:r>
            <a:r>
              <a:rPr lang="en-US" altLang="ko-KR" sz="900" dirty="0">
                <a:solidFill>
                  <a:srgbClr val="FF0000"/>
                </a:solidFill>
                <a:latin typeface="D2Coding" panose="020B0609020101020101" pitchFamily="49" charset="-127"/>
                <a:ea typeface="D2Coding" panose="020B0609020101020101" pitchFamily="49" charset="-127"/>
              </a:rPr>
              <a:t>605c77e624dd</a:t>
            </a:r>
          </a:p>
          <a:p>
            <a:r>
              <a:rPr lang="en-US" altLang="ko-KR" sz="900" dirty="0">
                <a:solidFill>
                  <a:schemeClr val="tx1"/>
                </a:solidFill>
                <a:latin typeface="D2Coding" panose="020B0609020101020101" pitchFamily="49" charset="-127"/>
                <a:ea typeface="D2Coding" panose="020B0609020101020101" pitchFamily="49" charset="-127"/>
              </a:rPr>
              <a:t>$ </a:t>
            </a:r>
            <a:r>
              <a:rPr lang="en-US" altLang="ko-KR" sz="900" dirty="0">
                <a:solidFill>
                  <a:srgbClr val="FF0000"/>
                </a:solidFill>
                <a:highlight>
                  <a:srgbClr val="FFFF00"/>
                </a:highlight>
                <a:latin typeface="D2Coding" panose="020B0609020101020101" pitchFamily="49" charset="-127"/>
                <a:ea typeface="D2Coding" panose="020B0609020101020101" pitchFamily="49" charset="-127"/>
              </a:rPr>
              <a:t>docker images</a:t>
            </a:r>
          </a:p>
          <a:p>
            <a:r>
              <a:rPr lang="en-US" altLang="ko-KR" sz="900" dirty="0">
                <a:solidFill>
                  <a:schemeClr val="tx1"/>
                </a:solidFill>
                <a:latin typeface="D2Coding" panose="020B0609020101020101" pitchFamily="49" charset="-127"/>
                <a:ea typeface="D2Coding" panose="020B0609020101020101" pitchFamily="49" charset="-127"/>
              </a:rPr>
              <a:t>REPOSITORY   TAG       IMAGE ID       CREATED       SIZE</a:t>
            </a:r>
          </a:p>
          <a:p>
            <a:r>
              <a:rPr lang="en-US" altLang="ko-KR" sz="900" dirty="0">
                <a:solidFill>
                  <a:schemeClr val="tx1"/>
                </a:solidFill>
                <a:latin typeface="D2Coding" panose="020B0609020101020101" pitchFamily="49" charset="-127"/>
                <a:ea typeface="D2Coding" panose="020B0609020101020101" pitchFamily="49" charset="-127"/>
              </a:rPr>
              <a:t>nginx        latest    605c77e624dd   13 days ago   141MB</a:t>
            </a:r>
          </a:p>
          <a:p>
            <a:r>
              <a:rPr lang="en-US" altLang="ko-KR" sz="900" dirty="0">
                <a:solidFill>
                  <a:schemeClr val="tx1"/>
                </a:solidFill>
                <a:latin typeface="D2Coding" panose="020B0609020101020101" pitchFamily="49" charset="-127"/>
                <a:ea typeface="D2Coding" panose="020B0609020101020101" pitchFamily="49" charset="-127"/>
              </a:rPr>
              <a:t>$ </a:t>
            </a:r>
            <a:r>
              <a:rPr lang="en-US" altLang="ko-KR" sz="900" dirty="0">
                <a:solidFill>
                  <a:srgbClr val="FF0000"/>
                </a:solidFill>
                <a:highlight>
                  <a:srgbClr val="FFFF00"/>
                </a:highlight>
                <a:latin typeface="D2Coding" panose="020B0609020101020101" pitchFamily="49" charset="-127"/>
                <a:ea typeface="D2Coding" panose="020B0609020101020101" pitchFamily="49" charset="-127"/>
              </a:rPr>
              <a:t>docker rm 9b74722f16bc</a:t>
            </a:r>
          </a:p>
          <a:p>
            <a:r>
              <a:rPr lang="en-US" altLang="ko-KR" sz="900" dirty="0">
                <a:solidFill>
                  <a:schemeClr val="tx1"/>
                </a:solidFill>
                <a:latin typeface="D2Coding" panose="020B0609020101020101" pitchFamily="49" charset="-127"/>
                <a:ea typeface="D2Coding" panose="020B0609020101020101" pitchFamily="49" charset="-127"/>
              </a:rPr>
              <a:t>9b74722f16bc</a:t>
            </a:r>
          </a:p>
          <a:p>
            <a:r>
              <a:rPr lang="en-US" altLang="ko-KR" sz="900" dirty="0">
                <a:solidFill>
                  <a:schemeClr val="tx1"/>
                </a:solidFill>
                <a:latin typeface="D2Coding" panose="020B0609020101020101" pitchFamily="49" charset="-127"/>
                <a:ea typeface="D2Coding" panose="020B0609020101020101" pitchFamily="49" charset="-127"/>
              </a:rPr>
              <a:t>$ </a:t>
            </a:r>
            <a:r>
              <a:rPr lang="en-US" altLang="ko-KR" sz="900" dirty="0">
                <a:solidFill>
                  <a:srgbClr val="FF0000"/>
                </a:solidFill>
                <a:highlight>
                  <a:srgbClr val="FFFF00"/>
                </a:highlight>
                <a:latin typeface="D2Coding" panose="020B0609020101020101" pitchFamily="49" charset="-127"/>
                <a:ea typeface="D2Coding" panose="020B0609020101020101" pitchFamily="49" charset="-127"/>
              </a:rPr>
              <a:t>docker </a:t>
            </a:r>
            <a:r>
              <a:rPr lang="en-US" altLang="ko-KR" sz="900" dirty="0" err="1">
                <a:solidFill>
                  <a:srgbClr val="FF0000"/>
                </a:solidFill>
                <a:highlight>
                  <a:srgbClr val="FFFF00"/>
                </a:highlight>
                <a:latin typeface="D2Coding" panose="020B0609020101020101" pitchFamily="49" charset="-127"/>
                <a:ea typeface="D2Coding" panose="020B0609020101020101" pitchFamily="49" charset="-127"/>
              </a:rPr>
              <a:t>rmi</a:t>
            </a:r>
            <a:r>
              <a:rPr lang="en-US" altLang="ko-KR" sz="900" dirty="0">
                <a:solidFill>
                  <a:srgbClr val="FF0000"/>
                </a:solidFill>
                <a:highlight>
                  <a:srgbClr val="FFFF00"/>
                </a:highlight>
                <a:latin typeface="D2Coding" panose="020B0609020101020101" pitchFamily="49" charset="-127"/>
                <a:ea typeface="D2Coding" panose="020B0609020101020101" pitchFamily="49" charset="-127"/>
              </a:rPr>
              <a:t> nginx</a:t>
            </a:r>
          </a:p>
          <a:p>
            <a:r>
              <a:rPr lang="en-US" altLang="ko-KR" sz="900" dirty="0">
                <a:solidFill>
                  <a:schemeClr val="tx1"/>
                </a:solidFill>
                <a:latin typeface="D2Coding" panose="020B0609020101020101" pitchFamily="49" charset="-127"/>
                <a:ea typeface="D2Coding" panose="020B0609020101020101" pitchFamily="49" charset="-127"/>
              </a:rPr>
              <a:t>Untagged: </a:t>
            </a:r>
            <a:r>
              <a:rPr lang="en-US" altLang="ko-KR" sz="900" dirty="0" err="1">
                <a:solidFill>
                  <a:schemeClr val="tx1"/>
                </a:solidFill>
                <a:latin typeface="D2Coding" panose="020B0609020101020101" pitchFamily="49" charset="-127"/>
                <a:ea typeface="D2Coding" panose="020B0609020101020101" pitchFamily="49" charset="-127"/>
              </a:rPr>
              <a:t>nginx:latest</a:t>
            </a:r>
            <a:endParaRPr lang="en-US" altLang="ko-KR" sz="900" dirty="0">
              <a:solidFill>
                <a:schemeClr val="tx1"/>
              </a:solidFill>
              <a:latin typeface="D2Coding" panose="020B0609020101020101" pitchFamily="49" charset="-127"/>
              <a:ea typeface="D2Coding" panose="020B0609020101020101" pitchFamily="49" charset="-127"/>
            </a:endParaRPr>
          </a:p>
          <a:p>
            <a:r>
              <a:rPr lang="en-US" altLang="ko-KR" sz="900" dirty="0">
                <a:solidFill>
                  <a:schemeClr val="tx1"/>
                </a:solidFill>
                <a:latin typeface="D2Coding" panose="020B0609020101020101" pitchFamily="49" charset="-127"/>
                <a:ea typeface="D2Coding" panose="020B0609020101020101" pitchFamily="49" charset="-127"/>
              </a:rPr>
              <a:t>Untagged: nginx@sha256:0d17b565c37bcbd895e9d92315a05c1c3c9a29f762b011a10c54a66cd53c9b31</a:t>
            </a:r>
          </a:p>
          <a:p>
            <a:r>
              <a:rPr lang="en-US" altLang="ko-KR" sz="900" dirty="0">
                <a:solidFill>
                  <a:schemeClr val="tx1"/>
                </a:solidFill>
                <a:latin typeface="D2Coding" panose="020B0609020101020101" pitchFamily="49" charset="-127"/>
                <a:ea typeface="D2Coding" panose="020B0609020101020101" pitchFamily="49" charset="-127"/>
              </a:rPr>
              <a:t>Deleted: sha256:605c77e624ddb75e6110f997c58876baa13f8754486b461117934b24a9dc3a85</a:t>
            </a:r>
          </a:p>
          <a:p>
            <a:r>
              <a:rPr lang="en-US" altLang="ko-KR" sz="900" dirty="0">
                <a:solidFill>
                  <a:schemeClr val="tx1"/>
                </a:solidFill>
                <a:latin typeface="D2Coding" panose="020B0609020101020101" pitchFamily="49" charset="-127"/>
                <a:ea typeface="D2Coding" panose="020B0609020101020101" pitchFamily="49" charset="-127"/>
              </a:rPr>
              <a:t>Deleted: sha256:b625d8e29573fa369e799ca7c5df8b7a902126d2b7cbeb390af59e4b9e1210c5</a:t>
            </a:r>
          </a:p>
          <a:p>
            <a:r>
              <a:rPr lang="en-US" altLang="ko-KR" sz="900" dirty="0">
                <a:solidFill>
                  <a:schemeClr val="tx1"/>
                </a:solidFill>
                <a:latin typeface="D2Coding" panose="020B0609020101020101" pitchFamily="49" charset="-127"/>
                <a:ea typeface="D2Coding" panose="020B0609020101020101" pitchFamily="49" charset="-127"/>
              </a:rPr>
              <a:t>Deleted: sha256:7850d382fb05e393e211067c5ca0aada2111fcbe550a90fed04d1c634bd31a14</a:t>
            </a:r>
          </a:p>
          <a:p>
            <a:r>
              <a:rPr lang="en-US" altLang="ko-KR" sz="900" dirty="0">
                <a:solidFill>
                  <a:schemeClr val="tx1"/>
                </a:solidFill>
                <a:latin typeface="D2Coding" panose="020B0609020101020101" pitchFamily="49" charset="-127"/>
                <a:ea typeface="D2Coding" panose="020B0609020101020101" pitchFamily="49" charset="-127"/>
              </a:rPr>
              <a:t>Deleted: sha256:02b80ac2055edd757a996c3d554e6a8906fd3521e14d1227440afd5163a5f1c4</a:t>
            </a:r>
          </a:p>
          <a:p>
            <a:r>
              <a:rPr lang="en-US" altLang="ko-KR" sz="900" dirty="0">
                <a:solidFill>
                  <a:schemeClr val="tx1"/>
                </a:solidFill>
                <a:latin typeface="D2Coding" panose="020B0609020101020101" pitchFamily="49" charset="-127"/>
                <a:ea typeface="D2Coding" panose="020B0609020101020101" pitchFamily="49" charset="-127"/>
              </a:rPr>
              <a:t>Deleted: sha256:b92aa5824592ecb46e6d169f8e694a99150ccef01a2aabea7b9c02356cdabe7c</a:t>
            </a:r>
          </a:p>
          <a:p>
            <a:r>
              <a:rPr lang="en-US" altLang="ko-KR" sz="900" dirty="0">
                <a:solidFill>
                  <a:schemeClr val="tx1"/>
                </a:solidFill>
                <a:latin typeface="D2Coding" panose="020B0609020101020101" pitchFamily="49" charset="-127"/>
                <a:ea typeface="D2Coding" panose="020B0609020101020101" pitchFamily="49" charset="-127"/>
              </a:rPr>
              <a:t>Deleted: sha256:780238f18c540007376dd5e904f583896a69fe620876cabc06977a3af4ba4fb5</a:t>
            </a:r>
          </a:p>
          <a:p>
            <a:r>
              <a:rPr lang="en-US" altLang="ko-KR" sz="900" dirty="0">
                <a:solidFill>
                  <a:schemeClr val="tx1"/>
                </a:solidFill>
                <a:latin typeface="D2Coding" panose="020B0609020101020101" pitchFamily="49" charset="-127"/>
                <a:ea typeface="D2Coding" panose="020B0609020101020101" pitchFamily="49" charset="-127"/>
              </a:rPr>
              <a:t>Deleted: sha256:2edcec3590a4ec7f40cf0743c15d78fb39d8326bc029073b41ef9727da6c851f</a:t>
            </a:r>
          </a:p>
        </p:txBody>
      </p:sp>
    </p:spTree>
    <p:extLst>
      <p:ext uri="{BB962C8B-B14F-4D97-AF65-F5344CB8AC3E}">
        <p14:creationId xmlns:p14="http://schemas.microsoft.com/office/powerpoint/2010/main" val="42757310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43" name="Google Shape;315;p33">
            <a:extLst>
              <a:ext uri="{FF2B5EF4-FFF2-40B4-BE49-F238E27FC236}">
                <a16:creationId xmlns:a16="http://schemas.microsoft.com/office/drawing/2014/main" id="{027269E2-9E11-6E4B-84B6-9BE5FD1AA787}"/>
              </a:ext>
            </a:extLst>
          </p:cNvPr>
          <p:cNvSpPr txBox="1"/>
          <p:nvPr/>
        </p:nvSpPr>
        <p:spPr>
          <a:xfrm>
            <a:off x="5806486" y="105563"/>
            <a:ext cx="2678400" cy="289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ko-KR" altLang="en-US" sz="1100" dirty="0" err="1">
                <a:solidFill>
                  <a:schemeClr val="dk1"/>
                </a:solidFill>
                <a:latin typeface="Malgun Gothic" panose="020B0503020000020004" pitchFamily="34" charset="-127"/>
                <a:ea typeface="Malgun Gothic" panose="020B0503020000020004" pitchFamily="34" charset="-127"/>
                <a:cs typeface="Nunito"/>
                <a:sym typeface="Nunito"/>
              </a:rPr>
              <a:t>도커</a:t>
            </a:r>
            <a:r>
              <a:rPr lang="ko-KR" altLang="en-US" sz="1100" dirty="0">
                <a:solidFill>
                  <a:schemeClr val="dk1"/>
                </a:solidFill>
                <a:latin typeface="Malgun Gothic" panose="020B0503020000020004" pitchFamily="34" charset="-127"/>
                <a:ea typeface="Malgun Gothic" panose="020B0503020000020004" pitchFamily="34" charset="-127"/>
                <a:cs typeface="Nunito"/>
                <a:sym typeface="Nunito"/>
              </a:rPr>
              <a:t> </a:t>
            </a:r>
            <a:r>
              <a:rPr lang="en-US" altLang="ko-KR" sz="1100" dirty="0">
                <a:solidFill>
                  <a:schemeClr val="dk1"/>
                </a:solidFill>
                <a:latin typeface="Malgun Gothic" panose="020B0503020000020004" pitchFamily="34" charset="-127"/>
                <a:ea typeface="Malgun Gothic" panose="020B0503020000020004" pitchFamily="34" charset="-127"/>
                <a:cs typeface="Nunito"/>
                <a:sym typeface="Nunito"/>
              </a:rPr>
              <a:t>&gt;</a:t>
            </a:r>
            <a:r>
              <a:rPr lang="ko-KR" altLang="en-US" sz="1100" dirty="0">
                <a:solidFill>
                  <a:schemeClr val="dk1"/>
                </a:solidFill>
                <a:latin typeface="Malgun Gothic" panose="020B0503020000020004" pitchFamily="34" charset="-127"/>
                <a:ea typeface="Malgun Gothic" panose="020B0503020000020004" pitchFamily="34" charset="-127"/>
                <a:cs typeface="Nunito"/>
                <a:sym typeface="Nunito"/>
              </a:rPr>
              <a:t> </a:t>
            </a:r>
            <a:r>
              <a:rPr lang="ko-KR" altLang="en-US" sz="1100" dirty="0" err="1">
                <a:solidFill>
                  <a:schemeClr val="dk1"/>
                </a:solidFill>
                <a:latin typeface="Malgun Gothic" panose="020B0503020000020004" pitchFamily="34" charset="-127"/>
                <a:ea typeface="Malgun Gothic" panose="020B0503020000020004" pitchFamily="34" charset="-127"/>
                <a:cs typeface="Nunito"/>
                <a:sym typeface="Nunito"/>
              </a:rPr>
              <a:t>도커</a:t>
            </a:r>
            <a:r>
              <a:rPr lang="ko-KR" altLang="en-US" sz="1100" dirty="0">
                <a:solidFill>
                  <a:schemeClr val="dk1"/>
                </a:solidFill>
                <a:latin typeface="Malgun Gothic" panose="020B0503020000020004" pitchFamily="34" charset="-127"/>
                <a:ea typeface="Malgun Gothic" panose="020B0503020000020004" pitchFamily="34" charset="-127"/>
                <a:cs typeface="Nunito"/>
                <a:sym typeface="Nunito"/>
              </a:rPr>
              <a:t> 이전</a:t>
            </a:r>
            <a:r>
              <a:rPr lang="en-US" altLang="ko-KR" sz="1100" dirty="0">
                <a:solidFill>
                  <a:schemeClr val="dk1"/>
                </a:solidFill>
                <a:latin typeface="Malgun Gothic" panose="020B0503020000020004" pitchFamily="34" charset="-127"/>
                <a:ea typeface="Malgun Gothic" panose="020B0503020000020004" pitchFamily="34" charset="-127"/>
                <a:cs typeface="Nunito"/>
                <a:sym typeface="Nunito"/>
              </a:rPr>
              <a:t>/</a:t>
            </a:r>
            <a:r>
              <a:rPr lang="ko-KR" altLang="en-US" sz="1100" dirty="0">
                <a:solidFill>
                  <a:schemeClr val="dk1"/>
                </a:solidFill>
                <a:latin typeface="Malgun Gothic" panose="020B0503020000020004" pitchFamily="34" charset="-127"/>
                <a:ea typeface="Malgun Gothic" panose="020B0503020000020004" pitchFamily="34" charset="-127"/>
                <a:cs typeface="Nunito"/>
                <a:sym typeface="Nunito"/>
              </a:rPr>
              <a:t>이후</a:t>
            </a:r>
            <a:endParaRPr sz="1100" dirty="0">
              <a:solidFill>
                <a:schemeClr val="dk1"/>
              </a:solidFill>
              <a:latin typeface="Malgun Gothic" panose="020B0503020000020004" pitchFamily="34" charset="-127"/>
              <a:ea typeface="Malgun Gothic" panose="020B0503020000020004" pitchFamily="34" charset="-127"/>
              <a:cs typeface="Nunito"/>
              <a:sym typeface="Nunito"/>
            </a:endParaRPr>
          </a:p>
        </p:txBody>
      </p:sp>
      <p:sp>
        <p:nvSpPr>
          <p:cNvPr id="481" name="Google Shape;481;p40"/>
          <p:cNvSpPr txBox="1">
            <a:spLocks noGrp="1"/>
          </p:cNvSpPr>
          <p:nvPr>
            <p:ph type="title" idx="4"/>
          </p:nvPr>
        </p:nvSpPr>
        <p:spPr>
          <a:xfrm>
            <a:off x="720000" y="539400"/>
            <a:ext cx="7704000" cy="478200"/>
          </a:xfrm>
          <a:prstGeom prst="rect">
            <a:avLst/>
          </a:prstGeom>
        </p:spPr>
        <p:txBody>
          <a:bodyPr spcFirstLastPara="1" wrap="square" lIns="91425" tIns="91425" rIns="91425" bIns="91425" anchor="ctr" anchorCtr="0">
            <a:noAutofit/>
          </a:bodyPr>
          <a:lstStyle/>
          <a:p>
            <a:pPr lvl="1"/>
            <a:r>
              <a:rPr lang="ko-KR" altLang="en-US" dirty="0">
                <a:latin typeface="BM JUA OTF" panose="02020603020101020101" pitchFamily="18" charset="-127"/>
                <a:ea typeface="BM JUA OTF" panose="02020603020101020101" pitchFamily="18" charset="-127"/>
              </a:rPr>
              <a:t>볼륨 마운트</a:t>
            </a:r>
            <a:endParaRPr dirty="0">
              <a:latin typeface="BM JUA OTF" panose="02020603020101020101" pitchFamily="18" charset="-127"/>
              <a:ea typeface="BM JUA OTF" panose="02020603020101020101" pitchFamily="18" charset="-127"/>
            </a:endParaRPr>
          </a:p>
        </p:txBody>
      </p:sp>
      <p:sp>
        <p:nvSpPr>
          <p:cNvPr id="2" name="TextBox 1">
            <a:extLst>
              <a:ext uri="{FF2B5EF4-FFF2-40B4-BE49-F238E27FC236}">
                <a16:creationId xmlns:a16="http://schemas.microsoft.com/office/drawing/2014/main" id="{B2139832-8959-4C68-9C6F-851FE76F4488}"/>
              </a:ext>
            </a:extLst>
          </p:cNvPr>
          <p:cNvSpPr txBox="1"/>
          <p:nvPr/>
        </p:nvSpPr>
        <p:spPr>
          <a:xfrm>
            <a:off x="720000" y="1193292"/>
            <a:ext cx="7395300" cy="2616101"/>
          </a:xfrm>
          <a:prstGeom prst="rect">
            <a:avLst/>
          </a:prstGeom>
          <a:noFill/>
        </p:spPr>
        <p:txBody>
          <a:bodyPr wrap="square" rtlCol="0">
            <a:spAutoFit/>
          </a:bodyPr>
          <a:lstStyle/>
          <a:p>
            <a:r>
              <a:rPr lang="en-US" altLang="ko-KR" sz="1100" dirty="0">
                <a:latin typeface="D2Coding" panose="020B0609020101020101" pitchFamily="49" charset="-127"/>
                <a:ea typeface="D2Coding" panose="020B0609020101020101" pitchFamily="49" charset="-127"/>
              </a:rPr>
              <a:t>$ </a:t>
            </a:r>
            <a:r>
              <a:rPr lang="en-US" altLang="ko-KR" sz="900" dirty="0" err="1">
                <a:solidFill>
                  <a:srgbClr val="FF0000"/>
                </a:solidFill>
                <a:highlight>
                  <a:srgbClr val="FFFF00"/>
                </a:highlight>
                <a:latin typeface="D2Coding" panose="020B0609020101020101" pitchFamily="49" charset="-127"/>
                <a:ea typeface="D2Coding" panose="020B0609020101020101" pitchFamily="49" charset="-127"/>
              </a:rPr>
              <a:t>pwd</a:t>
            </a:r>
            <a:endParaRPr lang="en-US" altLang="ko-KR" sz="900" dirty="0">
              <a:solidFill>
                <a:srgbClr val="FF0000"/>
              </a:solidFill>
              <a:highlight>
                <a:srgbClr val="FFFF00"/>
              </a:highlight>
              <a:latin typeface="D2Coding" panose="020B0609020101020101" pitchFamily="49" charset="-127"/>
              <a:ea typeface="D2Coding" panose="020B0609020101020101" pitchFamily="49" charset="-127"/>
            </a:endParaRPr>
          </a:p>
          <a:p>
            <a:r>
              <a:rPr lang="en-US" altLang="ko-KR" sz="900" dirty="0">
                <a:latin typeface="D2Coding" panose="020B0609020101020101" pitchFamily="49" charset="-127"/>
                <a:ea typeface="D2Coding" panose="020B0609020101020101" pitchFamily="49" charset="-127"/>
              </a:rPr>
              <a:t>bash: /d/docker-k8s-hands-on: Is a directory</a:t>
            </a:r>
          </a:p>
          <a:p>
            <a:r>
              <a:rPr lang="en-US" altLang="ko-KR" sz="900" dirty="0">
                <a:solidFill>
                  <a:schemeClr val="tx1"/>
                </a:solidFill>
                <a:latin typeface="D2Coding" panose="020B0609020101020101" pitchFamily="49" charset="-127"/>
                <a:ea typeface="D2Coding" panose="020B0609020101020101" pitchFamily="49" charset="-127"/>
              </a:rPr>
              <a:t>$ </a:t>
            </a:r>
            <a:r>
              <a:rPr lang="en-US" altLang="ko-KR" sz="900" dirty="0">
                <a:solidFill>
                  <a:srgbClr val="FF0000"/>
                </a:solidFill>
                <a:highlight>
                  <a:srgbClr val="FFFF00"/>
                </a:highlight>
                <a:latin typeface="D2Coding" panose="020B0609020101020101" pitchFamily="49" charset="-127"/>
                <a:ea typeface="D2Coding" panose="020B0609020101020101" pitchFamily="49" charset="-127"/>
              </a:rPr>
              <a:t>docker run --name my-nginx -p 8080:80  -v $(</a:t>
            </a:r>
            <a:r>
              <a:rPr lang="en-US" altLang="ko-KR" sz="900" dirty="0" err="1">
                <a:solidFill>
                  <a:srgbClr val="FF0000"/>
                </a:solidFill>
                <a:highlight>
                  <a:srgbClr val="FFFF00"/>
                </a:highlight>
                <a:latin typeface="D2Coding" panose="020B0609020101020101" pitchFamily="49" charset="-127"/>
                <a:ea typeface="D2Coding" panose="020B0609020101020101" pitchFamily="49" charset="-127"/>
              </a:rPr>
              <a:t>pwd</a:t>
            </a:r>
            <a:r>
              <a:rPr lang="en-US" altLang="ko-KR" sz="900" dirty="0">
                <a:solidFill>
                  <a:srgbClr val="FF0000"/>
                </a:solidFill>
                <a:highlight>
                  <a:srgbClr val="FFFF00"/>
                </a:highlight>
                <a:latin typeface="D2Coding" panose="020B0609020101020101" pitchFamily="49" charset="-127"/>
                <a:ea typeface="D2Coding" panose="020B0609020101020101" pitchFamily="49" charset="-127"/>
              </a:rPr>
              <a:t>)/</a:t>
            </a:r>
            <a:r>
              <a:rPr lang="en-US" altLang="ko-KR" sz="900" dirty="0" err="1">
                <a:solidFill>
                  <a:srgbClr val="FF0000"/>
                </a:solidFill>
                <a:highlight>
                  <a:srgbClr val="FFFF00"/>
                </a:highlight>
                <a:latin typeface="D2Coding" panose="020B0609020101020101" pitchFamily="49" charset="-127"/>
                <a:ea typeface="D2Coding" panose="020B0609020101020101" pitchFamily="49" charset="-127"/>
              </a:rPr>
              <a:t>doc_root</a:t>
            </a:r>
            <a:r>
              <a:rPr lang="en-US" altLang="ko-KR" sz="900" dirty="0">
                <a:solidFill>
                  <a:srgbClr val="FF0000"/>
                </a:solidFill>
                <a:highlight>
                  <a:srgbClr val="FFFF00"/>
                </a:highlight>
                <a:latin typeface="D2Coding" panose="020B0609020101020101" pitchFamily="49" charset="-127"/>
                <a:ea typeface="D2Coding" panose="020B0609020101020101" pitchFamily="49" charset="-127"/>
              </a:rPr>
              <a:t>/:/</a:t>
            </a:r>
            <a:r>
              <a:rPr lang="en-US" altLang="ko-KR" sz="900" dirty="0" err="1">
                <a:solidFill>
                  <a:srgbClr val="FF0000"/>
                </a:solidFill>
                <a:highlight>
                  <a:srgbClr val="FFFF00"/>
                </a:highlight>
                <a:latin typeface="D2Coding" panose="020B0609020101020101" pitchFamily="49" charset="-127"/>
                <a:ea typeface="D2Coding" panose="020B0609020101020101" pitchFamily="49" charset="-127"/>
              </a:rPr>
              <a:t>usr</a:t>
            </a:r>
            <a:r>
              <a:rPr lang="en-US" altLang="ko-KR" sz="900" dirty="0">
                <a:solidFill>
                  <a:srgbClr val="FF0000"/>
                </a:solidFill>
                <a:highlight>
                  <a:srgbClr val="FFFF00"/>
                </a:highlight>
                <a:latin typeface="D2Coding" panose="020B0609020101020101" pitchFamily="49" charset="-127"/>
                <a:ea typeface="D2Coding" panose="020B0609020101020101" pitchFamily="49" charset="-127"/>
              </a:rPr>
              <a:t>/share/nginx/</a:t>
            </a:r>
            <a:r>
              <a:rPr lang="en-US" altLang="ko-KR" sz="900" dirty="0" err="1">
                <a:solidFill>
                  <a:srgbClr val="FF0000"/>
                </a:solidFill>
                <a:highlight>
                  <a:srgbClr val="FFFF00"/>
                </a:highlight>
                <a:latin typeface="D2Coding" panose="020B0609020101020101" pitchFamily="49" charset="-127"/>
                <a:ea typeface="D2Coding" panose="020B0609020101020101" pitchFamily="49" charset="-127"/>
              </a:rPr>
              <a:t>html:rw</a:t>
            </a:r>
            <a:r>
              <a:rPr lang="en-US" altLang="ko-KR" sz="900" dirty="0">
                <a:solidFill>
                  <a:srgbClr val="FF0000"/>
                </a:solidFill>
                <a:highlight>
                  <a:srgbClr val="FFFF00"/>
                </a:highlight>
                <a:latin typeface="D2Coding" panose="020B0609020101020101" pitchFamily="49" charset="-127"/>
                <a:ea typeface="D2Coding" panose="020B0609020101020101" pitchFamily="49" charset="-127"/>
              </a:rPr>
              <a:t> -d nginx</a:t>
            </a:r>
          </a:p>
          <a:p>
            <a:r>
              <a:rPr lang="en-US" altLang="ko-KR" sz="900" dirty="0">
                <a:solidFill>
                  <a:schemeClr val="tx1"/>
                </a:solidFill>
                <a:latin typeface="D2Coding" panose="020B0609020101020101" pitchFamily="49" charset="-127"/>
                <a:ea typeface="D2Coding" panose="020B0609020101020101" pitchFamily="49" charset="-127"/>
              </a:rPr>
              <a:t>Unable to find image '</a:t>
            </a:r>
            <a:r>
              <a:rPr lang="en-US" altLang="ko-KR" sz="900" dirty="0" err="1">
                <a:solidFill>
                  <a:schemeClr val="tx1"/>
                </a:solidFill>
                <a:latin typeface="D2Coding" panose="020B0609020101020101" pitchFamily="49" charset="-127"/>
                <a:ea typeface="D2Coding" panose="020B0609020101020101" pitchFamily="49" charset="-127"/>
              </a:rPr>
              <a:t>nginx:latest</a:t>
            </a:r>
            <a:r>
              <a:rPr lang="en-US" altLang="ko-KR" sz="900" dirty="0">
                <a:solidFill>
                  <a:schemeClr val="tx1"/>
                </a:solidFill>
                <a:latin typeface="D2Coding" panose="020B0609020101020101" pitchFamily="49" charset="-127"/>
                <a:ea typeface="D2Coding" panose="020B0609020101020101" pitchFamily="49" charset="-127"/>
              </a:rPr>
              <a:t>' locally</a:t>
            </a:r>
          </a:p>
          <a:p>
            <a:r>
              <a:rPr lang="en-US" altLang="ko-KR" sz="900" dirty="0">
                <a:solidFill>
                  <a:schemeClr val="tx1"/>
                </a:solidFill>
                <a:latin typeface="D2Coding" panose="020B0609020101020101" pitchFamily="49" charset="-127"/>
                <a:ea typeface="D2Coding" panose="020B0609020101020101" pitchFamily="49" charset="-127"/>
              </a:rPr>
              <a:t>latest: Pulling from library/nginx</a:t>
            </a:r>
          </a:p>
          <a:p>
            <a:r>
              <a:rPr lang="en-US" altLang="ko-KR" sz="900" dirty="0">
                <a:solidFill>
                  <a:schemeClr val="tx1"/>
                </a:solidFill>
                <a:latin typeface="D2Coding" panose="020B0609020101020101" pitchFamily="49" charset="-127"/>
                <a:ea typeface="D2Coding" panose="020B0609020101020101" pitchFamily="49" charset="-127"/>
              </a:rPr>
              <a:t>a2abf6c4d29d: Pull complete</a:t>
            </a:r>
          </a:p>
          <a:p>
            <a:r>
              <a:rPr lang="en-US" altLang="ko-KR" sz="900" dirty="0">
                <a:solidFill>
                  <a:schemeClr val="tx1"/>
                </a:solidFill>
                <a:latin typeface="D2Coding" panose="020B0609020101020101" pitchFamily="49" charset="-127"/>
                <a:ea typeface="D2Coding" panose="020B0609020101020101" pitchFamily="49" charset="-127"/>
              </a:rPr>
              <a:t>a9edb18cadd1: Pull complete</a:t>
            </a:r>
          </a:p>
          <a:p>
            <a:r>
              <a:rPr lang="en-US" altLang="ko-KR" sz="900" dirty="0">
                <a:solidFill>
                  <a:schemeClr val="tx1"/>
                </a:solidFill>
                <a:latin typeface="D2Coding" panose="020B0609020101020101" pitchFamily="49" charset="-127"/>
                <a:ea typeface="D2Coding" panose="020B0609020101020101" pitchFamily="49" charset="-127"/>
              </a:rPr>
              <a:t>589b7251471a: Pull complete</a:t>
            </a:r>
          </a:p>
          <a:p>
            <a:r>
              <a:rPr lang="en-US" altLang="ko-KR" sz="900" dirty="0">
                <a:solidFill>
                  <a:schemeClr val="tx1"/>
                </a:solidFill>
                <a:latin typeface="D2Coding" panose="020B0609020101020101" pitchFamily="49" charset="-127"/>
                <a:ea typeface="D2Coding" panose="020B0609020101020101" pitchFamily="49" charset="-127"/>
              </a:rPr>
              <a:t>186b1aaa4aa6: Pull complete</a:t>
            </a:r>
          </a:p>
          <a:p>
            <a:r>
              <a:rPr lang="en-US" altLang="ko-KR" sz="900" dirty="0">
                <a:solidFill>
                  <a:schemeClr val="tx1"/>
                </a:solidFill>
                <a:latin typeface="D2Coding" panose="020B0609020101020101" pitchFamily="49" charset="-127"/>
                <a:ea typeface="D2Coding" panose="020B0609020101020101" pitchFamily="49" charset="-127"/>
              </a:rPr>
              <a:t>b4df32aa5a72: Pull complete</a:t>
            </a:r>
          </a:p>
          <a:p>
            <a:r>
              <a:rPr lang="en-US" altLang="ko-KR" sz="900" dirty="0">
                <a:solidFill>
                  <a:schemeClr val="tx1"/>
                </a:solidFill>
                <a:latin typeface="D2Coding" panose="020B0609020101020101" pitchFamily="49" charset="-127"/>
                <a:ea typeface="D2Coding" panose="020B0609020101020101" pitchFamily="49" charset="-127"/>
              </a:rPr>
              <a:t>a0bcbecc962e: Pull complete</a:t>
            </a:r>
          </a:p>
          <a:p>
            <a:r>
              <a:rPr lang="en-US" altLang="ko-KR" sz="900" dirty="0">
                <a:solidFill>
                  <a:schemeClr val="tx1"/>
                </a:solidFill>
                <a:latin typeface="D2Coding" panose="020B0609020101020101" pitchFamily="49" charset="-127"/>
                <a:ea typeface="D2Coding" panose="020B0609020101020101" pitchFamily="49" charset="-127"/>
              </a:rPr>
              <a:t>Digest: sha256:0d17b565c37bcbd895e9d92315a05c1c3c9a29f762b011a10c54a66cd53c9b31</a:t>
            </a:r>
          </a:p>
          <a:p>
            <a:r>
              <a:rPr lang="en-US" altLang="ko-KR" sz="900" dirty="0">
                <a:solidFill>
                  <a:schemeClr val="tx1"/>
                </a:solidFill>
                <a:latin typeface="D2Coding" panose="020B0609020101020101" pitchFamily="49" charset="-127"/>
                <a:ea typeface="D2Coding" panose="020B0609020101020101" pitchFamily="49" charset="-127"/>
              </a:rPr>
              <a:t>Status: Downloaded newer image for </a:t>
            </a:r>
            <a:r>
              <a:rPr lang="en-US" altLang="ko-KR" sz="900" dirty="0" err="1">
                <a:solidFill>
                  <a:schemeClr val="tx1"/>
                </a:solidFill>
                <a:latin typeface="D2Coding" panose="020B0609020101020101" pitchFamily="49" charset="-127"/>
                <a:ea typeface="D2Coding" panose="020B0609020101020101" pitchFamily="49" charset="-127"/>
              </a:rPr>
              <a:t>nginx:latest</a:t>
            </a:r>
            <a:endParaRPr lang="en-US" altLang="ko-KR" sz="900" dirty="0">
              <a:solidFill>
                <a:schemeClr val="tx1"/>
              </a:solidFill>
              <a:latin typeface="D2Coding" panose="020B0609020101020101" pitchFamily="49" charset="-127"/>
              <a:ea typeface="D2Coding" panose="020B0609020101020101" pitchFamily="49" charset="-127"/>
            </a:endParaRPr>
          </a:p>
          <a:p>
            <a:r>
              <a:rPr lang="en-US" altLang="ko-KR" sz="900" dirty="0">
                <a:solidFill>
                  <a:schemeClr val="tx1"/>
                </a:solidFill>
                <a:latin typeface="D2Coding" panose="020B0609020101020101" pitchFamily="49" charset="-127"/>
                <a:ea typeface="D2Coding" panose="020B0609020101020101" pitchFamily="49" charset="-127"/>
              </a:rPr>
              <a:t>Facaa9fca4b22152b65ebbe0e810f29ee8e232c1e246b5f89c17373058c62c9c</a:t>
            </a:r>
          </a:p>
          <a:p>
            <a:endParaRPr lang="en-US" altLang="ko-KR" sz="900" dirty="0">
              <a:solidFill>
                <a:schemeClr val="tx1"/>
              </a:solidFill>
              <a:latin typeface="D2Coding" panose="020B0609020101020101" pitchFamily="49" charset="-127"/>
              <a:ea typeface="D2Coding" panose="020B0609020101020101" pitchFamily="49" charset="-127"/>
            </a:endParaRPr>
          </a:p>
          <a:p>
            <a:r>
              <a:rPr lang="en-US" altLang="ko-KR" sz="900" dirty="0">
                <a:solidFill>
                  <a:schemeClr val="tx1"/>
                </a:solidFill>
                <a:latin typeface="D2Coding" panose="020B0609020101020101" pitchFamily="49" charset="-127"/>
                <a:ea typeface="D2Coding" panose="020B0609020101020101" pitchFamily="49" charset="-127"/>
              </a:rPr>
              <a:t># docker-k8s-hands-on/lab/day1/lab2/index.html </a:t>
            </a:r>
            <a:r>
              <a:rPr lang="ko-KR" altLang="en-US" sz="900" dirty="0">
                <a:solidFill>
                  <a:schemeClr val="tx1"/>
                </a:solidFill>
                <a:latin typeface="D2Coding" panose="020B0609020101020101" pitchFamily="49" charset="-127"/>
                <a:ea typeface="D2Coding" panose="020B0609020101020101" pitchFamily="49" charset="-127"/>
              </a:rPr>
              <a:t>파일을 </a:t>
            </a:r>
            <a:r>
              <a:rPr lang="en-US" altLang="ko-KR" sz="900" dirty="0" err="1">
                <a:solidFill>
                  <a:schemeClr val="tx1"/>
                </a:solidFill>
                <a:latin typeface="D2Coding" panose="020B0609020101020101" pitchFamily="49" charset="-127"/>
                <a:ea typeface="D2Coding" panose="020B0609020101020101" pitchFamily="49" charset="-127"/>
              </a:rPr>
              <a:t>doc_root</a:t>
            </a:r>
            <a:r>
              <a:rPr lang="en-US" altLang="ko-KR" sz="900" dirty="0">
                <a:solidFill>
                  <a:schemeClr val="tx1"/>
                </a:solidFill>
                <a:latin typeface="D2Coding" panose="020B0609020101020101" pitchFamily="49" charset="-127"/>
                <a:ea typeface="D2Coding" panose="020B0609020101020101" pitchFamily="49" charset="-127"/>
              </a:rPr>
              <a:t> </a:t>
            </a:r>
            <a:r>
              <a:rPr lang="ko-KR" altLang="en-US" sz="900" dirty="0">
                <a:solidFill>
                  <a:schemeClr val="tx1"/>
                </a:solidFill>
                <a:latin typeface="D2Coding" panose="020B0609020101020101" pitchFamily="49" charset="-127"/>
                <a:ea typeface="D2Coding" panose="020B0609020101020101" pitchFamily="49" charset="-127"/>
              </a:rPr>
              <a:t>로 파일 복사</a:t>
            </a:r>
            <a:endParaRPr lang="en-US" altLang="ko-KR" sz="900" dirty="0">
              <a:solidFill>
                <a:schemeClr val="tx1"/>
              </a:solidFill>
              <a:latin typeface="D2Coding" panose="020B0609020101020101" pitchFamily="49" charset="-127"/>
              <a:ea typeface="D2Coding" panose="020B0609020101020101" pitchFamily="49" charset="-127"/>
            </a:endParaRPr>
          </a:p>
          <a:p>
            <a:r>
              <a:rPr lang="en-US" altLang="ko-KR" sz="900" dirty="0">
                <a:solidFill>
                  <a:schemeClr val="tx1"/>
                </a:solidFill>
                <a:latin typeface="D2Coding" panose="020B0609020101020101" pitchFamily="49" charset="-127"/>
                <a:ea typeface="D2Coding" panose="020B0609020101020101" pitchFamily="49" charset="-127"/>
              </a:rPr>
              <a:t># </a:t>
            </a:r>
            <a:r>
              <a:rPr lang="ko-KR" altLang="en-US" sz="900" dirty="0">
                <a:solidFill>
                  <a:schemeClr val="tx1"/>
                </a:solidFill>
                <a:latin typeface="D2Coding" panose="020B0609020101020101" pitchFamily="49" charset="-127"/>
                <a:ea typeface="D2Coding" panose="020B0609020101020101" pitchFamily="49" charset="-127"/>
              </a:rPr>
              <a:t>브라우저에서 확인</a:t>
            </a:r>
            <a:r>
              <a:rPr lang="en-US" altLang="ko-KR" sz="900" dirty="0">
                <a:solidFill>
                  <a:schemeClr val="tx1"/>
                </a:solidFill>
                <a:latin typeface="D2Coding" panose="020B0609020101020101" pitchFamily="49" charset="-127"/>
                <a:ea typeface="D2Coding" panose="020B0609020101020101" pitchFamily="49" charset="-127"/>
              </a:rPr>
              <a:t>(localhost:8080)</a:t>
            </a:r>
          </a:p>
          <a:p>
            <a:endParaRPr lang="en-US" altLang="ko-KR" sz="900" dirty="0">
              <a:solidFill>
                <a:schemeClr val="tx1"/>
              </a:solidFill>
              <a:latin typeface="D2Coding" panose="020B0609020101020101" pitchFamily="49" charset="-127"/>
              <a:ea typeface="D2Coding" panose="020B0609020101020101" pitchFamily="49" charset="-127"/>
            </a:endParaRPr>
          </a:p>
        </p:txBody>
      </p:sp>
      <p:sp>
        <p:nvSpPr>
          <p:cNvPr id="6" name="TextBox 5">
            <a:extLst>
              <a:ext uri="{FF2B5EF4-FFF2-40B4-BE49-F238E27FC236}">
                <a16:creationId xmlns:a16="http://schemas.microsoft.com/office/drawing/2014/main" id="{0B60EFD7-4893-439F-BA9A-55CA0771C8C0}"/>
              </a:ext>
            </a:extLst>
          </p:cNvPr>
          <p:cNvSpPr txBox="1"/>
          <p:nvPr/>
        </p:nvSpPr>
        <p:spPr>
          <a:xfrm>
            <a:off x="720000" y="4645516"/>
            <a:ext cx="7966128" cy="200055"/>
          </a:xfrm>
          <a:prstGeom prst="rect">
            <a:avLst/>
          </a:prstGeom>
          <a:noFill/>
        </p:spPr>
        <p:txBody>
          <a:bodyPr wrap="square" rtlCol="0">
            <a:spAutoFit/>
          </a:bodyPr>
          <a:lstStyle/>
          <a:p>
            <a:pPr marL="228600" indent="-228600">
              <a:buAutoNum type="arabicPeriod"/>
            </a:pPr>
            <a:r>
              <a:rPr kumimoji="1" lang="en-US" altLang="en-US" sz="700" dirty="0"/>
              <a:t>(Command-line reference</a:t>
            </a:r>
            <a:r>
              <a:rPr kumimoji="1" lang="en-US" altLang="ko-KR" sz="700" dirty="0"/>
              <a:t>) </a:t>
            </a:r>
            <a:r>
              <a:rPr kumimoji="1" lang="en-US" altLang="ko-KR" sz="700" dirty="0">
                <a:hlinkClick r:id="rId3"/>
              </a:rPr>
              <a:t>https://docs.docker.com/reference/</a:t>
            </a:r>
            <a:endParaRPr kumimoji="1" lang="ko-Kore-KR" altLang="en-US" sz="700" dirty="0"/>
          </a:p>
        </p:txBody>
      </p:sp>
    </p:spTree>
    <p:extLst>
      <p:ext uri="{BB962C8B-B14F-4D97-AF65-F5344CB8AC3E}">
        <p14:creationId xmlns:p14="http://schemas.microsoft.com/office/powerpoint/2010/main" val="7361874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43" name="Google Shape;315;p33">
            <a:extLst>
              <a:ext uri="{FF2B5EF4-FFF2-40B4-BE49-F238E27FC236}">
                <a16:creationId xmlns:a16="http://schemas.microsoft.com/office/drawing/2014/main" id="{027269E2-9E11-6E4B-84B6-9BE5FD1AA787}"/>
              </a:ext>
            </a:extLst>
          </p:cNvPr>
          <p:cNvSpPr txBox="1"/>
          <p:nvPr/>
        </p:nvSpPr>
        <p:spPr>
          <a:xfrm>
            <a:off x="5806486" y="105563"/>
            <a:ext cx="2678400" cy="289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ko-KR" altLang="en-US" sz="1100" dirty="0" err="1">
                <a:solidFill>
                  <a:schemeClr val="dk1"/>
                </a:solidFill>
                <a:latin typeface="Malgun Gothic" panose="020B0503020000020004" pitchFamily="34" charset="-127"/>
                <a:ea typeface="Malgun Gothic" panose="020B0503020000020004" pitchFamily="34" charset="-127"/>
                <a:cs typeface="Nunito"/>
                <a:sym typeface="Nunito"/>
              </a:rPr>
              <a:t>도커</a:t>
            </a:r>
            <a:r>
              <a:rPr lang="ko-KR" altLang="en-US" sz="1100" dirty="0">
                <a:solidFill>
                  <a:schemeClr val="dk1"/>
                </a:solidFill>
                <a:latin typeface="Malgun Gothic" panose="020B0503020000020004" pitchFamily="34" charset="-127"/>
                <a:ea typeface="Malgun Gothic" panose="020B0503020000020004" pitchFamily="34" charset="-127"/>
                <a:cs typeface="Nunito"/>
                <a:sym typeface="Nunito"/>
              </a:rPr>
              <a:t> </a:t>
            </a:r>
            <a:r>
              <a:rPr lang="en-US" altLang="ko-KR" sz="1100" dirty="0">
                <a:solidFill>
                  <a:schemeClr val="dk1"/>
                </a:solidFill>
                <a:latin typeface="Malgun Gothic" panose="020B0503020000020004" pitchFamily="34" charset="-127"/>
                <a:ea typeface="Malgun Gothic" panose="020B0503020000020004" pitchFamily="34" charset="-127"/>
                <a:cs typeface="Nunito"/>
                <a:sym typeface="Nunito"/>
              </a:rPr>
              <a:t>&gt;</a:t>
            </a:r>
            <a:r>
              <a:rPr lang="ko-KR" altLang="en-US" sz="1100" dirty="0">
                <a:solidFill>
                  <a:schemeClr val="dk1"/>
                </a:solidFill>
                <a:latin typeface="Malgun Gothic" panose="020B0503020000020004" pitchFamily="34" charset="-127"/>
                <a:ea typeface="Malgun Gothic" panose="020B0503020000020004" pitchFamily="34" charset="-127"/>
                <a:cs typeface="Nunito"/>
                <a:sym typeface="Nunito"/>
              </a:rPr>
              <a:t> </a:t>
            </a:r>
            <a:r>
              <a:rPr lang="ko-KR" altLang="en-US" sz="1100" dirty="0" err="1">
                <a:solidFill>
                  <a:schemeClr val="dk1"/>
                </a:solidFill>
                <a:latin typeface="Malgun Gothic" panose="020B0503020000020004" pitchFamily="34" charset="-127"/>
                <a:ea typeface="Malgun Gothic" panose="020B0503020000020004" pitchFamily="34" charset="-127"/>
                <a:cs typeface="Nunito"/>
                <a:sym typeface="Nunito"/>
              </a:rPr>
              <a:t>도커</a:t>
            </a:r>
            <a:r>
              <a:rPr lang="ko-KR" altLang="en-US" sz="1100" dirty="0">
                <a:solidFill>
                  <a:schemeClr val="dk1"/>
                </a:solidFill>
                <a:latin typeface="Malgun Gothic" panose="020B0503020000020004" pitchFamily="34" charset="-127"/>
                <a:ea typeface="Malgun Gothic" panose="020B0503020000020004" pitchFamily="34" charset="-127"/>
                <a:cs typeface="Nunito"/>
                <a:sym typeface="Nunito"/>
              </a:rPr>
              <a:t> 이전</a:t>
            </a:r>
            <a:r>
              <a:rPr lang="en-US" altLang="ko-KR" sz="1100" dirty="0">
                <a:solidFill>
                  <a:schemeClr val="dk1"/>
                </a:solidFill>
                <a:latin typeface="Malgun Gothic" panose="020B0503020000020004" pitchFamily="34" charset="-127"/>
                <a:ea typeface="Malgun Gothic" panose="020B0503020000020004" pitchFamily="34" charset="-127"/>
                <a:cs typeface="Nunito"/>
                <a:sym typeface="Nunito"/>
              </a:rPr>
              <a:t>/</a:t>
            </a:r>
            <a:r>
              <a:rPr lang="ko-KR" altLang="en-US" sz="1100" dirty="0">
                <a:solidFill>
                  <a:schemeClr val="dk1"/>
                </a:solidFill>
                <a:latin typeface="Malgun Gothic" panose="020B0503020000020004" pitchFamily="34" charset="-127"/>
                <a:ea typeface="Malgun Gothic" panose="020B0503020000020004" pitchFamily="34" charset="-127"/>
                <a:cs typeface="Nunito"/>
                <a:sym typeface="Nunito"/>
              </a:rPr>
              <a:t>이후</a:t>
            </a:r>
            <a:endParaRPr sz="1100" dirty="0">
              <a:solidFill>
                <a:schemeClr val="dk1"/>
              </a:solidFill>
              <a:latin typeface="Malgun Gothic" panose="020B0503020000020004" pitchFamily="34" charset="-127"/>
              <a:ea typeface="Malgun Gothic" panose="020B0503020000020004" pitchFamily="34" charset="-127"/>
              <a:cs typeface="Nunito"/>
              <a:sym typeface="Nunito"/>
            </a:endParaRPr>
          </a:p>
        </p:txBody>
      </p:sp>
      <p:sp>
        <p:nvSpPr>
          <p:cNvPr id="481" name="Google Shape;481;p40"/>
          <p:cNvSpPr txBox="1">
            <a:spLocks noGrp="1"/>
          </p:cNvSpPr>
          <p:nvPr>
            <p:ph type="title" idx="4"/>
          </p:nvPr>
        </p:nvSpPr>
        <p:spPr>
          <a:xfrm>
            <a:off x="720000" y="539400"/>
            <a:ext cx="7704000" cy="478200"/>
          </a:xfrm>
          <a:prstGeom prst="rect">
            <a:avLst/>
          </a:prstGeom>
        </p:spPr>
        <p:txBody>
          <a:bodyPr spcFirstLastPara="1" wrap="square" lIns="91425" tIns="91425" rIns="91425" bIns="91425" anchor="ctr" anchorCtr="0">
            <a:noAutofit/>
          </a:bodyPr>
          <a:lstStyle/>
          <a:p>
            <a:pPr lvl="1"/>
            <a:r>
              <a:rPr lang="en-US" altLang="ko-KR" dirty="0">
                <a:latin typeface="BM JUA OTF" panose="02020603020101020101" pitchFamily="18" charset="-127"/>
                <a:ea typeface="BM JUA OTF" panose="02020603020101020101" pitchFamily="18" charset="-127"/>
              </a:rPr>
              <a:t>Docker hub </a:t>
            </a:r>
            <a:r>
              <a:rPr lang="ko-KR" altLang="en-US" dirty="0">
                <a:latin typeface="BM JUA OTF" panose="02020603020101020101" pitchFamily="18" charset="-127"/>
                <a:ea typeface="BM JUA OTF" panose="02020603020101020101" pitchFamily="18" charset="-127"/>
              </a:rPr>
              <a:t>회원 가입</a:t>
            </a:r>
            <a:endParaRPr dirty="0">
              <a:latin typeface="BM JUA OTF" panose="02020603020101020101" pitchFamily="18" charset="-127"/>
              <a:ea typeface="BM JUA OTF" panose="02020603020101020101" pitchFamily="18" charset="-127"/>
            </a:endParaRPr>
          </a:p>
        </p:txBody>
      </p:sp>
      <p:pic>
        <p:nvPicPr>
          <p:cNvPr id="4" name="그림 3">
            <a:extLst>
              <a:ext uri="{FF2B5EF4-FFF2-40B4-BE49-F238E27FC236}">
                <a16:creationId xmlns:a16="http://schemas.microsoft.com/office/drawing/2014/main" id="{6A63A310-8767-4353-9209-3E8EDCABBC19}"/>
              </a:ext>
            </a:extLst>
          </p:cNvPr>
          <p:cNvPicPr>
            <a:picLocks noChangeAspect="1"/>
          </p:cNvPicPr>
          <p:nvPr/>
        </p:nvPicPr>
        <p:blipFill>
          <a:blip r:embed="rId3"/>
          <a:stretch>
            <a:fillRect/>
          </a:stretch>
        </p:blipFill>
        <p:spPr>
          <a:xfrm>
            <a:off x="830580" y="1161637"/>
            <a:ext cx="3831336" cy="3367576"/>
          </a:xfrm>
          <a:prstGeom prst="rect">
            <a:avLst/>
          </a:prstGeom>
        </p:spPr>
      </p:pic>
      <p:sp>
        <p:nvSpPr>
          <p:cNvPr id="5" name="TextBox 4">
            <a:extLst>
              <a:ext uri="{FF2B5EF4-FFF2-40B4-BE49-F238E27FC236}">
                <a16:creationId xmlns:a16="http://schemas.microsoft.com/office/drawing/2014/main" id="{6C37443E-5761-445B-8FDB-CC8ABA37906B}"/>
              </a:ext>
            </a:extLst>
          </p:cNvPr>
          <p:cNvSpPr txBox="1"/>
          <p:nvPr/>
        </p:nvSpPr>
        <p:spPr>
          <a:xfrm>
            <a:off x="5116068" y="1017600"/>
            <a:ext cx="3368818" cy="1384995"/>
          </a:xfrm>
          <a:prstGeom prst="rect">
            <a:avLst/>
          </a:prstGeom>
          <a:noFill/>
        </p:spPr>
        <p:txBody>
          <a:bodyPr wrap="square" rtlCol="0">
            <a:spAutoFit/>
          </a:bodyPr>
          <a:lstStyle/>
          <a:p>
            <a:r>
              <a:rPr lang="en-US" altLang="ko-KR" dirty="0">
                <a:hlinkClick r:id="rId4"/>
              </a:rPr>
              <a:t>https://hub.docker.com</a:t>
            </a:r>
            <a:endParaRPr lang="en-US" altLang="ko-KR" dirty="0"/>
          </a:p>
          <a:p>
            <a:endParaRPr lang="en-US" altLang="ko-KR" dirty="0"/>
          </a:p>
          <a:p>
            <a:endParaRPr lang="en-US" altLang="ko-KR" dirty="0"/>
          </a:p>
          <a:p>
            <a:r>
              <a:rPr lang="en-US" altLang="ko-KR" dirty="0"/>
              <a:t>Docker ID : repository</a:t>
            </a:r>
            <a:r>
              <a:rPr lang="ko-KR" altLang="en-US" dirty="0"/>
              <a:t> 이름에 사용됨</a:t>
            </a:r>
            <a:endParaRPr lang="en-US" altLang="ko-KR" dirty="0"/>
          </a:p>
          <a:p>
            <a:r>
              <a:rPr lang="en-US" altLang="ko-KR" dirty="0"/>
              <a:t>Email : &lt;</a:t>
            </a:r>
            <a:r>
              <a:rPr lang="ko-KR" altLang="en-US" dirty="0"/>
              <a:t>자신의 이메일 주소</a:t>
            </a:r>
            <a:r>
              <a:rPr lang="en-US" altLang="ko-KR" dirty="0"/>
              <a:t>&gt;</a:t>
            </a:r>
          </a:p>
          <a:p>
            <a:r>
              <a:rPr lang="en-US" altLang="ko-KR" dirty="0"/>
              <a:t>Password : &lt;</a:t>
            </a:r>
            <a:r>
              <a:rPr lang="ko-KR" altLang="en-US" dirty="0"/>
              <a:t>사용할 패스워드</a:t>
            </a:r>
            <a:r>
              <a:rPr lang="en-US" altLang="ko-KR" dirty="0"/>
              <a:t>&gt;</a:t>
            </a:r>
            <a:endParaRPr lang="ko-KR" altLang="en-US" dirty="0"/>
          </a:p>
        </p:txBody>
      </p:sp>
    </p:spTree>
    <p:extLst>
      <p:ext uri="{BB962C8B-B14F-4D97-AF65-F5344CB8AC3E}">
        <p14:creationId xmlns:p14="http://schemas.microsoft.com/office/powerpoint/2010/main" val="20145798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43" name="Google Shape;315;p33">
            <a:extLst>
              <a:ext uri="{FF2B5EF4-FFF2-40B4-BE49-F238E27FC236}">
                <a16:creationId xmlns:a16="http://schemas.microsoft.com/office/drawing/2014/main" id="{027269E2-9E11-6E4B-84B6-9BE5FD1AA787}"/>
              </a:ext>
            </a:extLst>
          </p:cNvPr>
          <p:cNvSpPr txBox="1"/>
          <p:nvPr/>
        </p:nvSpPr>
        <p:spPr>
          <a:xfrm>
            <a:off x="5806486" y="105563"/>
            <a:ext cx="2678400" cy="289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ko-KR" altLang="en-US" sz="1100" dirty="0" err="1">
                <a:solidFill>
                  <a:schemeClr val="dk1"/>
                </a:solidFill>
                <a:latin typeface="Malgun Gothic" panose="020B0503020000020004" pitchFamily="34" charset="-127"/>
                <a:ea typeface="Malgun Gothic" panose="020B0503020000020004" pitchFamily="34" charset="-127"/>
                <a:cs typeface="Nunito"/>
                <a:sym typeface="Nunito"/>
              </a:rPr>
              <a:t>도커</a:t>
            </a:r>
            <a:r>
              <a:rPr lang="ko-KR" altLang="en-US" sz="1100" dirty="0">
                <a:solidFill>
                  <a:schemeClr val="dk1"/>
                </a:solidFill>
                <a:latin typeface="Malgun Gothic" panose="020B0503020000020004" pitchFamily="34" charset="-127"/>
                <a:ea typeface="Malgun Gothic" panose="020B0503020000020004" pitchFamily="34" charset="-127"/>
                <a:cs typeface="Nunito"/>
                <a:sym typeface="Nunito"/>
              </a:rPr>
              <a:t> </a:t>
            </a:r>
            <a:r>
              <a:rPr lang="en-US" altLang="ko-KR" sz="1100" dirty="0">
                <a:solidFill>
                  <a:schemeClr val="dk1"/>
                </a:solidFill>
                <a:latin typeface="Malgun Gothic" panose="020B0503020000020004" pitchFamily="34" charset="-127"/>
                <a:ea typeface="Malgun Gothic" panose="020B0503020000020004" pitchFamily="34" charset="-127"/>
                <a:cs typeface="Nunito"/>
                <a:sym typeface="Nunito"/>
              </a:rPr>
              <a:t>&gt;</a:t>
            </a:r>
            <a:r>
              <a:rPr lang="ko-KR" altLang="en-US" sz="1100" dirty="0">
                <a:solidFill>
                  <a:schemeClr val="dk1"/>
                </a:solidFill>
                <a:latin typeface="Malgun Gothic" panose="020B0503020000020004" pitchFamily="34" charset="-127"/>
                <a:ea typeface="Malgun Gothic" panose="020B0503020000020004" pitchFamily="34" charset="-127"/>
                <a:cs typeface="Nunito"/>
                <a:sym typeface="Nunito"/>
              </a:rPr>
              <a:t> </a:t>
            </a:r>
            <a:r>
              <a:rPr lang="ko-KR" altLang="en-US" sz="1100" dirty="0" err="1">
                <a:solidFill>
                  <a:schemeClr val="dk1"/>
                </a:solidFill>
                <a:latin typeface="Malgun Gothic" panose="020B0503020000020004" pitchFamily="34" charset="-127"/>
                <a:ea typeface="Malgun Gothic" panose="020B0503020000020004" pitchFamily="34" charset="-127"/>
                <a:cs typeface="Nunito"/>
                <a:sym typeface="Nunito"/>
              </a:rPr>
              <a:t>도커</a:t>
            </a:r>
            <a:r>
              <a:rPr lang="ko-KR" altLang="en-US" sz="1100" dirty="0">
                <a:solidFill>
                  <a:schemeClr val="dk1"/>
                </a:solidFill>
                <a:latin typeface="Malgun Gothic" panose="020B0503020000020004" pitchFamily="34" charset="-127"/>
                <a:ea typeface="Malgun Gothic" panose="020B0503020000020004" pitchFamily="34" charset="-127"/>
                <a:cs typeface="Nunito"/>
                <a:sym typeface="Nunito"/>
              </a:rPr>
              <a:t> 이전</a:t>
            </a:r>
            <a:r>
              <a:rPr lang="en-US" altLang="ko-KR" sz="1100" dirty="0">
                <a:solidFill>
                  <a:schemeClr val="dk1"/>
                </a:solidFill>
                <a:latin typeface="Malgun Gothic" panose="020B0503020000020004" pitchFamily="34" charset="-127"/>
                <a:ea typeface="Malgun Gothic" panose="020B0503020000020004" pitchFamily="34" charset="-127"/>
                <a:cs typeface="Nunito"/>
                <a:sym typeface="Nunito"/>
              </a:rPr>
              <a:t>/</a:t>
            </a:r>
            <a:r>
              <a:rPr lang="ko-KR" altLang="en-US" sz="1100" dirty="0">
                <a:solidFill>
                  <a:schemeClr val="dk1"/>
                </a:solidFill>
                <a:latin typeface="Malgun Gothic" panose="020B0503020000020004" pitchFamily="34" charset="-127"/>
                <a:ea typeface="Malgun Gothic" panose="020B0503020000020004" pitchFamily="34" charset="-127"/>
                <a:cs typeface="Nunito"/>
                <a:sym typeface="Nunito"/>
              </a:rPr>
              <a:t>이후</a:t>
            </a:r>
            <a:endParaRPr sz="1100" dirty="0">
              <a:solidFill>
                <a:schemeClr val="dk1"/>
              </a:solidFill>
              <a:latin typeface="Malgun Gothic" panose="020B0503020000020004" pitchFamily="34" charset="-127"/>
              <a:ea typeface="Malgun Gothic" panose="020B0503020000020004" pitchFamily="34" charset="-127"/>
              <a:cs typeface="Nunito"/>
              <a:sym typeface="Nunito"/>
            </a:endParaRPr>
          </a:p>
        </p:txBody>
      </p:sp>
      <p:sp>
        <p:nvSpPr>
          <p:cNvPr id="481" name="Google Shape;481;p40"/>
          <p:cNvSpPr txBox="1">
            <a:spLocks noGrp="1"/>
          </p:cNvSpPr>
          <p:nvPr>
            <p:ph type="title" idx="4"/>
          </p:nvPr>
        </p:nvSpPr>
        <p:spPr>
          <a:xfrm>
            <a:off x="720000" y="539400"/>
            <a:ext cx="7704000" cy="478200"/>
          </a:xfrm>
          <a:prstGeom prst="rect">
            <a:avLst/>
          </a:prstGeom>
        </p:spPr>
        <p:txBody>
          <a:bodyPr spcFirstLastPara="1" wrap="square" lIns="91425" tIns="91425" rIns="91425" bIns="91425" anchor="ctr" anchorCtr="0">
            <a:noAutofit/>
          </a:bodyPr>
          <a:lstStyle/>
          <a:p>
            <a:pPr lvl="1"/>
            <a:r>
              <a:rPr lang="en-US" dirty="0">
                <a:latin typeface="BM JUA OTF" panose="02020603020101020101" pitchFamily="18" charset="-127"/>
                <a:ea typeface="BM JUA OTF" panose="02020603020101020101" pitchFamily="18" charset="-127"/>
              </a:rPr>
              <a:t>Repository </a:t>
            </a:r>
            <a:r>
              <a:rPr lang="ko-KR" altLang="en-US" dirty="0">
                <a:latin typeface="BM JUA OTF" panose="02020603020101020101" pitchFamily="18" charset="-127"/>
                <a:ea typeface="BM JUA OTF" panose="02020603020101020101" pitchFamily="18" charset="-127"/>
              </a:rPr>
              <a:t>목록</a:t>
            </a:r>
            <a:endParaRPr dirty="0">
              <a:latin typeface="BM JUA OTF" panose="02020603020101020101" pitchFamily="18" charset="-127"/>
              <a:ea typeface="BM JUA OTF" panose="02020603020101020101" pitchFamily="18" charset="-127"/>
            </a:endParaRPr>
          </a:p>
        </p:txBody>
      </p:sp>
      <p:grpSp>
        <p:nvGrpSpPr>
          <p:cNvPr id="7" name="그룹 6">
            <a:extLst>
              <a:ext uri="{FF2B5EF4-FFF2-40B4-BE49-F238E27FC236}">
                <a16:creationId xmlns:a16="http://schemas.microsoft.com/office/drawing/2014/main" id="{F394511A-FE87-4273-B2CD-EEF21AE6BAF9}"/>
              </a:ext>
            </a:extLst>
          </p:cNvPr>
          <p:cNvGrpSpPr/>
          <p:nvPr/>
        </p:nvGrpSpPr>
        <p:grpSpPr>
          <a:xfrm>
            <a:off x="1030377" y="1252727"/>
            <a:ext cx="7130643" cy="3153031"/>
            <a:chOff x="1030377" y="1252727"/>
            <a:chExt cx="7130643" cy="3153031"/>
          </a:xfrm>
        </p:grpSpPr>
        <p:pic>
          <p:nvPicPr>
            <p:cNvPr id="3" name="그림 2">
              <a:extLst>
                <a:ext uri="{FF2B5EF4-FFF2-40B4-BE49-F238E27FC236}">
                  <a16:creationId xmlns:a16="http://schemas.microsoft.com/office/drawing/2014/main" id="{09C5B135-953A-48A1-9B87-8880D1E215AA}"/>
                </a:ext>
              </a:extLst>
            </p:cNvPr>
            <p:cNvPicPr>
              <a:picLocks noChangeAspect="1"/>
            </p:cNvPicPr>
            <p:nvPr/>
          </p:nvPicPr>
          <p:blipFill>
            <a:blip r:embed="rId3"/>
            <a:stretch>
              <a:fillRect/>
            </a:stretch>
          </p:blipFill>
          <p:spPr>
            <a:xfrm>
              <a:off x="1030377" y="1252727"/>
              <a:ext cx="7083245" cy="3153031"/>
            </a:xfrm>
            <a:prstGeom prst="rect">
              <a:avLst/>
            </a:prstGeom>
          </p:spPr>
        </p:pic>
        <p:sp>
          <p:nvSpPr>
            <p:cNvPr id="6" name="직사각형 5">
              <a:extLst>
                <a:ext uri="{FF2B5EF4-FFF2-40B4-BE49-F238E27FC236}">
                  <a16:creationId xmlns:a16="http://schemas.microsoft.com/office/drawing/2014/main" id="{D827DC34-19EE-4452-944F-97190FD6A8BE}"/>
                </a:ext>
              </a:extLst>
            </p:cNvPr>
            <p:cNvSpPr/>
            <p:nvPr/>
          </p:nvSpPr>
          <p:spPr>
            <a:xfrm>
              <a:off x="7004304" y="1764792"/>
              <a:ext cx="1156716" cy="34747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9936805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p32"/>
          <p:cNvSpPr txBox="1">
            <a:spLocks noGrp="1"/>
          </p:cNvSpPr>
          <p:nvPr>
            <p:ph type="title"/>
          </p:nvPr>
        </p:nvSpPr>
        <p:spPr>
          <a:xfrm>
            <a:off x="720000" y="539400"/>
            <a:ext cx="7704000" cy="4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latin typeface="+mj-lt"/>
              </a:rPr>
              <a:t>Agenda</a:t>
            </a:r>
            <a:endParaRPr dirty="0">
              <a:latin typeface="+mj-lt"/>
            </a:endParaRPr>
          </a:p>
        </p:txBody>
      </p:sp>
      <p:sp>
        <p:nvSpPr>
          <p:cNvPr id="270" name="Google Shape;270;p32"/>
          <p:cNvSpPr txBox="1">
            <a:spLocks noGrp="1"/>
          </p:cNvSpPr>
          <p:nvPr>
            <p:ph type="body" idx="1"/>
          </p:nvPr>
        </p:nvSpPr>
        <p:spPr>
          <a:xfrm>
            <a:off x="720000" y="1215752"/>
            <a:ext cx="77040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ko-KR" dirty="0" err="1">
                <a:solidFill>
                  <a:schemeClr val="dk1"/>
                </a:solidFill>
                <a:latin typeface="BM JUA OTF" panose="020B0600000101010101" charset="-127"/>
                <a:ea typeface="BM JUA OTF" panose="020B0600000101010101" charset="-127"/>
              </a:rPr>
              <a:t>Dockerfile</a:t>
            </a:r>
            <a:br>
              <a:rPr lang="en-US" altLang="ko-KR" dirty="0">
                <a:solidFill>
                  <a:schemeClr val="dk1"/>
                </a:solidFill>
                <a:latin typeface="BM JUA OTF" panose="020B0600000101010101" charset="-127"/>
                <a:ea typeface="BM JUA OTF" panose="020B0600000101010101" charset="-127"/>
              </a:rPr>
            </a:br>
            <a:br>
              <a:rPr lang="en-US" altLang="ko-KR" dirty="0">
                <a:solidFill>
                  <a:schemeClr val="dk1"/>
                </a:solidFill>
                <a:latin typeface="BM JUA OTF" panose="020B0600000101010101" charset="-127"/>
                <a:ea typeface="BM JUA OTF" panose="020B0600000101010101" charset="-127"/>
              </a:rPr>
            </a:br>
            <a:endParaRPr lang="en-US" altLang="ko-KR" dirty="0">
              <a:solidFill>
                <a:schemeClr val="dk1"/>
              </a:solidFill>
              <a:latin typeface="BM JUA OTF" panose="020B0600000101010101" charset="-127"/>
              <a:ea typeface="BM JUA OTF" panose="020B0600000101010101" charset="-127"/>
            </a:endParaRPr>
          </a:p>
          <a:p>
            <a:pPr marL="457200" lvl="0" indent="-307975" algn="l" rtl="0">
              <a:spcBef>
                <a:spcPts val="0"/>
              </a:spcBef>
              <a:spcAft>
                <a:spcPts val="0"/>
              </a:spcAft>
              <a:buClr>
                <a:schemeClr val="dk1"/>
              </a:buClr>
              <a:buSzPts val="1250"/>
              <a:buAutoNum type="arabicPeriod"/>
            </a:pPr>
            <a:r>
              <a:rPr lang="ko-KR" altLang="en-US" dirty="0" err="1">
                <a:solidFill>
                  <a:schemeClr val="dk1"/>
                </a:solidFill>
                <a:latin typeface="BM JUA OTF" panose="020B0600000101010101" charset="-127"/>
                <a:ea typeface="BM JUA OTF" panose="020B0600000101010101" charset="-127"/>
              </a:rPr>
              <a:t>도커</a:t>
            </a:r>
            <a:r>
              <a:rPr lang="ko-KR" altLang="en-US" dirty="0">
                <a:solidFill>
                  <a:schemeClr val="dk1"/>
                </a:solidFill>
                <a:latin typeface="BM JUA OTF" panose="020B0600000101010101" charset="-127"/>
                <a:ea typeface="BM JUA OTF" panose="020B0600000101010101" charset="-127"/>
              </a:rPr>
              <a:t> 이전</a:t>
            </a:r>
            <a:r>
              <a:rPr lang="en-US" altLang="ko-KR" dirty="0">
                <a:solidFill>
                  <a:schemeClr val="dk1"/>
                </a:solidFill>
                <a:latin typeface="BM JUA OTF" panose="020B0600000101010101" charset="-127"/>
                <a:ea typeface="BM JUA OTF" panose="020B0600000101010101" charset="-127"/>
              </a:rPr>
              <a:t>/</a:t>
            </a:r>
            <a:r>
              <a:rPr lang="ko-KR" altLang="en-US" dirty="0">
                <a:solidFill>
                  <a:schemeClr val="dk1"/>
                </a:solidFill>
                <a:latin typeface="BM JUA OTF" panose="020B0600000101010101" charset="-127"/>
                <a:ea typeface="BM JUA OTF" panose="020B0600000101010101" charset="-127"/>
              </a:rPr>
              <a:t>이후</a:t>
            </a:r>
            <a:endParaRPr lang="en-US" altLang="ko-KR" dirty="0">
              <a:solidFill>
                <a:schemeClr val="dk1"/>
              </a:solidFill>
              <a:latin typeface="BM JUA OTF" panose="020B0600000101010101" charset="-127"/>
              <a:ea typeface="BM JUA OTF" panose="020B0600000101010101" charset="-127"/>
            </a:endParaRPr>
          </a:p>
          <a:p>
            <a:pPr marL="457200" lvl="0" indent="-307975" algn="l" rtl="0">
              <a:spcBef>
                <a:spcPts val="0"/>
              </a:spcBef>
              <a:spcAft>
                <a:spcPts val="0"/>
              </a:spcAft>
              <a:buClr>
                <a:schemeClr val="dk1"/>
              </a:buClr>
              <a:buSzPts val="1250"/>
              <a:buAutoNum type="arabicPeriod"/>
            </a:pPr>
            <a:r>
              <a:rPr lang="ko-KR" altLang="en-US" dirty="0" err="1">
                <a:solidFill>
                  <a:schemeClr val="dk1"/>
                </a:solidFill>
                <a:latin typeface="BM JUA OTF" panose="020B0600000101010101" charset="-127"/>
                <a:ea typeface="BM JUA OTF" panose="020B0600000101010101" charset="-127"/>
              </a:rPr>
              <a:t>도커</a:t>
            </a:r>
            <a:r>
              <a:rPr lang="ko-KR" altLang="en-US" dirty="0">
                <a:solidFill>
                  <a:schemeClr val="dk1"/>
                </a:solidFill>
                <a:latin typeface="BM JUA OTF" panose="020B0600000101010101" charset="-127"/>
                <a:ea typeface="BM JUA OTF" panose="020B0600000101010101" charset="-127"/>
              </a:rPr>
              <a:t> 장단점</a:t>
            </a:r>
            <a:endParaRPr lang="en-US" altLang="ko-KR" dirty="0">
              <a:solidFill>
                <a:schemeClr val="dk1"/>
              </a:solidFill>
              <a:latin typeface="BM JUA OTF" panose="020B0600000101010101" charset="-127"/>
              <a:ea typeface="BM JUA OTF" panose="020B0600000101010101" charset="-127"/>
            </a:endParaRPr>
          </a:p>
          <a:p>
            <a:pPr marL="457200" lvl="0" indent="-307975" algn="l" rtl="0">
              <a:spcBef>
                <a:spcPts val="0"/>
              </a:spcBef>
              <a:spcAft>
                <a:spcPts val="0"/>
              </a:spcAft>
              <a:buClr>
                <a:schemeClr val="dk1"/>
              </a:buClr>
              <a:buSzPts val="1250"/>
              <a:buAutoNum type="arabicPeriod"/>
            </a:pPr>
            <a:r>
              <a:rPr lang="ko-KR" altLang="en-US" dirty="0">
                <a:solidFill>
                  <a:schemeClr val="dk1"/>
                </a:solidFill>
                <a:latin typeface="BM JUA OTF" panose="020B0600000101010101" charset="-127"/>
                <a:ea typeface="BM JUA OTF" panose="020B0600000101010101" charset="-127"/>
              </a:rPr>
              <a:t>가상 </a:t>
            </a:r>
            <a:r>
              <a:rPr lang="ko-KR" altLang="en-US" dirty="0" err="1">
                <a:solidFill>
                  <a:schemeClr val="dk1"/>
                </a:solidFill>
                <a:latin typeface="BM JUA OTF" panose="020B0600000101010101" charset="-127"/>
                <a:ea typeface="BM JUA OTF" panose="020B0600000101010101" charset="-127"/>
              </a:rPr>
              <a:t>머신과</a:t>
            </a:r>
            <a:r>
              <a:rPr lang="ko-KR" altLang="en-US" dirty="0">
                <a:solidFill>
                  <a:schemeClr val="dk1"/>
                </a:solidFill>
                <a:latin typeface="BM JUA OTF" panose="020B0600000101010101" charset="-127"/>
                <a:ea typeface="BM JUA OTF" panose="020B0600000101010101" charset="-127"/>
              </a:rPr>
              <a:t> </a:t>
            </a:r>
            <a:r>
              <a:rPr lang="ko-KR" altLang="en-US" dirty="0" err="1">
                <a:solidFill>
                  <a:schemeClr val="dk1"/>
                </a:solidFill>
                <a:latin typeface="BM JUA OTF" panose="020B0600000101010101" charset="-127"/>
                <a:ea typeface="BM JUA OTF" panose="020B0600000101010101" charset="-127"/>
              </a:rPr>
              <a:t>도커</a:t>
            </a:r>
            <a:r>
              <a:rPr lang="ko-KR" altLang="en-US" dirty="0">
                <a:solidFill>
                  <a:schemeClr val="dk1"/>
                </a:solidFill>
                <a:latin typeface="BM JUA OTF" panose="020B0600000101010101" charset="-127"/>
                <a:ea typeface="BM JUA OTF" panose="020B0600000101010101" charset="-127"/>
              </a:rPr>
              <a:t> </a:t>
            </a:r>
            <a:r>
              <a:rPr lang="en-US" altLang="ko-KR" dirty="0">
                <a:solidFill>
                  <a:schemeClr val="dk1"/>
                </a:solidFill>
                <a:latin typeface="BM JUA OTF" panose="020B0600000101010101" charset="-127"/>
                <a:ea typeface="BM JUA OTF" panose="020B0600000101010101" charset="-127"/>
              </a:rPr>
              <a:t>1</a:t>
            </a:r>
          </a:p>
          <a:p>
            <a:pPr marL="457200" lvl="0" indent="-307975" algn="l" rtl="0">
              <a:spcBef>
                <a:spcPts val="0"/>
              </a:spcBef>
              <a:spcAft>
                <a:spcPts val="0"/>
              </a:spcAft>
              <a:buClr>
                <a:schemeClr val="dk1"/>
              </a:buClr>
              <a:buSzPts val="1250"/>
              <a:buAutoNum type="arabicPeriod"/>
            </a:pPr>
            <a:r>
              <a:rPr lang="ko-KR" altLang="en-US" dirty="0">
                <a:solidFill>
                  <a:schemeClr val="dk1"/>
                </a:solidFill>
                <a:latin typeface="BM JUA OTF" panose="020B0600000101010101" charset="-127"/>
                <a:ea typeface="BM JUA OTF" panose="020B0600000101010101" charset="-127"/>
              </a:rPr>
              <a:t>가상 </a:t>
            </a:r>
            <a:r>
              <a:rPr lang="ko-KR" altLang="en-US" dirty="0" err="1">
                <a:solidFill>
                  <a:schemeClr val="dk1"/>
                </a:solidFill>
                <a:latin typeface="BM JUA OTF" panose="020B0600000101010101" charset="-127"/>
                <a:ea typeface="BM JUA OTF" panose="020B0600000101010101" charset="-127"/>
              </a:rPr>
              <a:t>머신과</a:t>
            </a:r>
            <a:r>
              <a:rPr lang="ko-KR" altLang="en-US" dirty="0">
                <a:solidFill>
                  <a:schemeClr val="dk1"/>
                </a:solidFill>
                <a:latin typeface="BM JUA OTF" panose="020B0600000101010101" charset="-127"/>
                <a:ea typeface="BM JUA OTF" panose="020B0600000101010101" charset="-127"/>
              </a:rPr>
              <a:t> </a:t>
            </a:r>
            <a:r>
              <a:rPr lang="ko-KR" altLang="en-US" dirty="0" err="1">
                <a:solidFill>
                  <a:schemeClr val="dk1"/>
                </a:solidFill>
                <a:latin typeface="BM JUA OTF" panose="020B0600000101010101" charset="-127"/>
                <a:ea typeface="BM JUA OTF" panose="020B0600000101010101" charset="-127"/>
              </a:rPr>
              <a:t>도커</a:t>
            </a:r>
            <a:r>
              <a:rPr lang="ko-KR" altLang="en-US" dirty="0">
                <a:solidFill>
                  <a:schemeClr val="dk1"/>
                </a:solidFill>
                <a:latin typeface="BM JUA OTF" panose="020B0600000101010101" charset="-127"/>
                <a:ea typeface="BM JUA OTF" panose="020B0600000101010101" charset="-127"/>
              </a:rPr>
              <a:t> </a:t>
            </a:r>
            <a:r>
              <a:rPr lang="en-US" altLang="ko-KR" dirty="0">
                <a:solidFill>
                  <a:schemeClr val="dk1"/>
                </a:solidFill>
                <a:latin typeface="BM JUA OTF" panose="020B0600000101010101" charset="-127"/>
                <a:ea typeface="BM JUA OTF" panose="020B0600000101010101" charset="-127"/>
              </a:rPr>
              <a:t>2</a:t>
            </a:r>
          </a:p>
          <a:p>
            <a:pPr lvl="0" indent="-307975">
              <a:buClr>
                <a:schemeClr val="dk1"/>
              </a:buClr>
              <a:buSzPts val="1250"/>
            </a:pPr>
            <a:r>
              <a:rPr lang="ko-KR" altLang="en-US" dirty="0">
                <a:latin typeface="BM JUA OTF" panose="020B0600000101010101" charset="-127"/>
                <a:ea typeface="BM JUA OTF" panose="020B0600000101010101" charset="-127"/>
              </a:rPr>
              <a:t>가상 </a:t>
            </a:r>
            <a:r>
              <a:rPr lang="ko-KR" altLang="en-US" dirty="0" err="1">
                <a:latin typeface="BM JUA OTF" panose="020B0600000101010101" charset="-127"/>
                <a:ea typeface="BM JUA OTF" panose="020B0600000101010101" charset="-127"/>
              </a:rPr>
              <a:t>머신과</a:t>
            </a:r>
            <a:r>
              <a:rPr lang="ko-KR" altLang="en-US" dirty="0">
                <a:latin typeface="BM JUA OTF" panose="020B0600000101010101" charset="-127"/>
                <a:ea typeface="BM JUA OTF" panose="020B0600000101010101" charset="-127"/>
              </a:rPr>
              <a:t> </a:t>
            </a:r>
            <a:r>
              <a:rPr lang="ko-KR" altLang="en-US" dirty="0" err="1">
                <a:latin typeface="BM JUA OTF" panose="020B0600000101010101" charset="-127"/>
                <a:ea typeface="BM JUA OTF" panose="020B0600000101010101" charset="-127"/>
              </a:rPr>
              <a:t>도커의</a:t>
            </a:r>
            <a:r>
              <a:rPr lang="ko-KR" altLang="en-US" dirty="0">
                <a:latin typeface="BM JUA OTF" panose="020B0600000101010101" charset="-127"/>
                <a:ea typeface="BM JUA OTF" panose="020B0600000101010101" charset="-127"/>
              </a:rPr>
              <a:t> 차이</a:t>
            </a:r>
            <a:endParaRPr dirty="0">
              <a:solidFill>
                <a:schemeClr val="dk1"/>
              </a:solidFill>
              <a:latin typeface="BM JUA OTF" panose="020B0600000101010101" charset="-127"/>
              <a:ea typeface="BM JUA OTF" panose="020B0600000101010101" charset="-127"/>
            </a:endParaRPr>
          </a:p>
          <a:p>
            <a:pPr marL="457200" lvl="0" indent="-307975" algn="l" rtl="0">
              <a:spcBef>
                <a:spcPts val="0"/>
              </a:spcBef>
              <a:spcAft>
                <a:spcPts val="0"/>
              </a:spcAft>
              <a:buClr>
                <a:schemeClr val="dk1"/>
              </a:buClr>
              <a:buSzPts val="1250"/>
              <a:buAutoNum type="arabicPeriod"/>
            </a:pPr>
            <a:r>
              <a:rPr lang="ko-KR" altLang="en-US" dirty="0" err="1">
                <a:solidFill>
                  <a:schemeClr val="dk1"/>
                </a:solidFill>
                <a:latin typeface="BM JUA OTF" panose="020B0600000101010101" charset="-127"/>
                <a:ea typeface="BM JUA OTF" panose="020B0600000101010101" charset="-127"/>
              </a:rPr>
              <a:t>도커</a:t>
            </a:r>
            <a:r>
              <a:rPr lang="ko-KR" altLang="en-US" dirty="0">
                <a:solidFill>
                  <a:schemeClr val="dk1"/>
                </a:solidFill>
                <a:latin typeface="BM JUA OTF" panose="020B0600000101010101" charset="-127"/>
                <a:ea typeface="BM JUA OTF" panose="020B0600000101010101" charset="-127"/>
              </a:rPr>
              <a:t> </a:t>
            </a:r>
            <a:r>
              <a:rPr lang="ko-KR" altLang="en-US" dirty="0" err="1">
                <a:solidFill>
                  <a:schemeClr val="dk1"/>
                </a:solidFill>
                <a:latin typeface="BM JUA OTF" panose="020B0600000101010101" charset="-127"/>
                <a:ea typeface="BM JUA OTF" panose="020B0600000101010101" charset="-127"/>
              </a:rPr>
              <a:t>아키텍쳐</a:t>
            </a:r>
            <a:endParaRPr lang="en-US" altLang="ko-KR" dirty="0">
              <a:solidFill>
                <a:schemeClr val="dk1"/>
              </a:solidFill>
              <a:latin typeface="BM JUA OTF" panose="020B0600000101010101" charset="-127"/>
              <a:ea typeface="BM JUA OTF" panose="020B0600000101010101" charset="-127"/>
            </a:endParaRPr>
          </a:p>
          <a:p>
            <a:pPr marL="457200" lvl="0" indent="-307975" algn="l" rtl="0">
              <a:spcBef>
                <a:spcPts val="0"/>
              </a:spcBef>
              <a:spcAft>
                <a:spcPts val="0"/>
              </a:spcAft>
              <a:buClr>
                <a:schemeClr val="dk1"/>
              </a:buClr>
              <a:buSzPts val="1250"/>
              <a:buAutoNum type="arabicPeriod"/>
            </a:pPr>
            <a:r>
              <a:rPr lang="en-US" altLang="ko-KR" dirty="0">
                <a:solidFill>
                  <a:schemeClr val="dk1"/>
                </a:solidFill>
                <a:latin typeface="BM JUA OTF" panose="020B0600000101010101" charset="-127"/>
                <a:ea typeface="BM JUA OTF" panose="020B0600000101010101" charset="-127"/>
              </a:rPr>
              <a:t>Public Cloud Container Service</a:t>
            </a:r>
          </a:p>
          <a:p>
            <a:pPr marL="457200" lvl="0" indent="-307975" algn="l" rtl="0">
              <a:spcBef>
                <a:spcPts val="0"/>
              </a:spcBef>
              <a:spcAft>
                <a:spcPts val="0"/>
              </a:spcAft>
              <a:buClr>
                <a:schemeClr val="dk1"/>
              </a:buClr>
              <a:buSzPts val="1250"/>
              <a:buAutoNum type="arabicPeriod"/>
            </a:pPr>
            <a:r>
              <a:rPr lang="ko-KR" altLang="en-US" dirty="0" err="1">
                <a:solidFill>
                  <a:schemeClr val="dk1"/>
                </a:solidFill>
                <a:latin typeface="BM JUA OTF" panose="020B0600000101010101" charset="-127"/>
                <a:ea typeface="BM JUA OTF" panose="020B0600000101010101" charset="-127"/>
              </a:rPr>
              <a:t>도커의</a:t>
            </a:r>
            <a:r>
              <a:rPr lang="ko-KR" altLang="en-US" dirty="0">
                <a:solidFill>
                  <a:schemeClr val="dk1"/>
                </a:solidFill>
                <a:latin typeface="BM JUA OTF" panose="020B0600000101010101" charset="-127"/>
                <a:ea typeface="BM JUA OTF" panose="020B0600000101010101" charset="-127"/>
              </a:rPr>
              <a:t> 한계</a:t>
            </a:r>
            <a:endParaRPr lang="en-US" altLang="ko-KR" dirty="0">
              <a:solidFill>
                <a:schemeClr val="dk1"/>
              </a:solidFill>
              <a:latin typeface="BM JUA OTF" panose="020B0600000101010101" charset="-127"/>
              <a:ea typeface="BM JUA OTF" panose="020B0600000101010101" charset="-127"/>
            </a:endParaRPr>
          </a:p>
          <a:p>
            <a:pPr marL="457200" lvl="0" indent="-307975" algn="l" rtl="0">
              <a:spcBef>
                <a:spcPts val="0"/>
              </a:spcBef>
              <a:spcAft>
                <a:spcPts val="0"/>
              </a:spcAft>
              <a:buClr>
                <a:schemeClr val="dk1"/>
              </a:buClr>
              <a:buSzPts val="1250"/>
              <a:buAutoNum type="arabicPeriod"/>
            </a:pPr>
            <a:r>
              <a:rPr lang="ko-KR" altLang="en-US" dirty="0" err="1">
                <a:solidFill>
                  <a:schemeClr val="dk1"/>
                </a:solidFill>
                <a:latin typeface="BM JUA OTF" panose="020B0600000101010101" charset="-127"/>
                <a:ea typeface="BM JUA OTF" panose="020B0600000101010101" charset="-127"/>
              </a:rPr>
              <a:t>도커</a:t>
            </a:r>
            <a:r>
              <a:rPr lang="ko-KR" altLang="en-US" dirty="0">
                <a:solidFill>
                  <a:schemeClr val="dk1"/>
                </a:solidFill>
                <a:latin typeface="BM JUA OTF" panose="020B0600000101010101" charset="-127"/>
                <a:ea typeface="BM JUA OTF" panose="020B0600000101010101" charset="-127"/>
              </a:rPr>
              <a:t> 허브</a:t>
            </a:r>
            <a:endParaRPr lang="en-US" altLang="ko-KR" dirty="0">
              <a:solidFill>
                <a:schemeClr val="dk1"/>
              </a:solidFill>
              <a:latin typeface="BM JUA OTF" panose="020B0600000101010101" charset="-127"/>
              <a:ea typeface="BM JUA OTF" panose="020B0600000101010101" charset="-127"/>
            </a:endParaRPr>
          </a:p>
          <a:p>
            <a:pPr marL="457200" lvl="0" indent="-307975" algn="l" rtl="0">
              <a:spcBef>
                <a:spcPts val="0"/>
              </a:spcBef>
              <a:spcAft>
                <a:spcPts val="0"/>
              </a:spcAft>
              <a:buClr>
                <a:schemeClr val="dk1"/>
              </a:buClr>
              <a:buSzPts val="1250"/>
              <a:buAutoNum type="arabicPeriod"/>
            </a:pPr>
            <a:r>
              <a:rPr lang="ko-KR" altLang="en-US" dirty="0" err="1">
                <a:solidFill>
                  <a:schemeClr val="dk1"/>
                </a:solidFill>
                <a:latin typeface="BM JUA OTF" panose="020B0600000101010101" charset="-127"/>
                <a:ea typeface="BM JUA OTF" panose="020B0600000101010101" charset="-127"/>
              </a:rPr>
              <a:t>도커</a:t>
            </a:r>
            <a:r>
              <a:rPr lang="ko-KR" altLang="en-US" dirty="0">
                <a:solidFill>
                  <a:schemeClr val="dk1"/>
                </a:solidFill>
                <a:latin typeface="BM JUA OTF" panose="020B0600000101010101" charset="-127"/>
                <a:ea typeface="BM JUA OTF" panose="020B0600000101010101" charset="-127"/>
              </a:rPr>
              <a:t> </a:t>
            </a:r>
            <a:r>
              <a:rPr lang="en-US" altLang="ko-KR" dirty="0">
                <a:solidFill>
                  <a:schemeClr val="dk1"/>
                </a:solidFill>
                <a:latin typeface="BM JUA OTF" panose="020B0600000101010101" charset="-127"/>
                <a:ea typeface="BM JUA OTF" panose="020B0600000101010101" charset="-127"/>
              </a:rPr>
              <a:t>Registry</a:t>
            </a:r>
          </a:p>
          <a:p>
            <a:pPr marL="457200" lvl="0" indent="-307975" algn="l" rtl="0">
              <a:spcBef>
                <a:spcPts val="0"/>
              </a:spcBef>
              <a:spcAft>
                <a:spcPts val="0"/>
              </a:spcAft>
              <a:buClr>
                <a:schemeClr val="dk1"/>
              </a:buClr>
              <a:buSzPts val="1250"/>
              <a:buAutoNum type="arabicPeriod"/>
            </a:pPr>
            <a:r>
              <a:rPr lang="en-US" altLang="ko-KR" dirty="0">
                <a:solidFill>
                  <a:schemeClr val="dk1"/>
                </a:solidFill>
                <a:latin typeface="BM JUA OTF" panose="020B0600000101010101" charset="-127"/>
                <a:ea typeface="BM JUA OTF" panose="020B0600000101010101" charset="-127"/>
              </a:rPr>
              <a:t>Public Cloud Registry</a:t>
            </a:r>
          </a:p>
          <a:p>
            <a:pPr marL="457200" lvl="0" indent="-307975" algn="l" rtl="0">
              <a:spcBef>
                <a:spcPts val="0"/>
              </a:spcBef>
              <a:spcAft>
                <a:spcPts val="0"/>
              </a:spcAft>
              <a:buClr>
                <a:schemeClr val="dk1"/>
              </a:buClr>
              <a:buSzPts val="1250"/>
              <a:buAutoNum type="arabicPeriod"/>
            </a:pPr>
            <a:r>
              <a:rPr lang="en-US" altLang="ko-KR" dirty="0">
                <a:latin typeface="BM JUA OTF" panose="02020603020101020101" pitchFamily="18" charset="-127"/>
                <a:ea typeface="BM JUA OTF" panose="02020603020101020101" pitchFamily="18" charset="-127"/>
              </a:rPr>
              <a:t>Docker Engine</a:t>
            </a:r>
            <a:r>
              <a:rPr lang="ko-KR" altLang="en-US" dirty="0">
                <a:latin typeface="BM JUA OTF" panose="02020603020101020101" pitchFamily="18" charset="-127"/>
                <a:ea typeface="BM JUA OTF" panose="02020603020101020101" pitchFamily="18" charset="-127"/>
              </a:rPr>
              <a:t>과 </a:t>
            </a:r>
            <a:r>
              <a:rPr lang="en-US" altLang="ko-KR" dirty="0" err="1">
                <a:latin typeface="BM JUA OTF" panose="02020603020101020101" pitchFamily="18" charset="-127"/>
                <a:ea typeface="BM JUA OTF" panose="02020603020101020101" pitchFamily="18" charset="-127"/>
              </a:rPr>
              <a:t>Containerd</a:t>
            </a:r>
            <a:endParaRPr lang="en-US" altLang="ko-KR" dirty="0">
              <a:latin typeface="BM JUA OTF" panose="02020603020101020101" pitchFamily="18" charset="-127"/>
              <a:ea typeface="BM JUA OTF" panose="02020603020101020101" pitchFamily="18" charset="-127"/>
            </a:endParaRPr>
          </a:p>
          <a:p>
            <a:pPr marL="457200" lvl="0" indent="-307975" algn="l" rtl="0">
              <a:spcBef>
                <a:spcPts val="0"/>
              </a:spcBef>
              <a:spcAft>
                <a:spcPts val="0"/>
              </a:spcAft>
              <a:buClr>
                <a:schemeClr val="dk1"/>
              </a:buClr>
              <a:buSzPts val="1250"/>
              <a:buAutoNum type="arabicPeriod"/>
            </a:pPr>
            <a:r>
              <a:rPr lang="en-US" altLang="ko-KR" dirty="0">
                <a:latin typeface="BM JUA OTF" panose="02020603020101020101" pitchFamily="18" charset="-127"/>
                <a:ea typeface="BM JUA OTF" panose="02020603020101020101" pitchFamily="18" charset="-127"/>
              </a:rPr>
              <a:t>Docker Engine</a:t>
            </a:r>
            <a:r>
              <a:rPr lang="ko-KR" altLang="en-US" dirty="0">
                <a:latin typeface="BM JUA OTF" panose="02020603020101020101" pitchFamily="18" charset="-127"/>
                <a:ea typeface="BM JUA OTF" panose="02020603020101020101" pitchFamily="18" charset="-127"/>
              </a:rPr>
              <a:t>과 </a:t>
            </a:r>
            <a:r>
              <a:rPr lang="en-US" altLang="ko-KR" dirty="0" err="1">
                <a:latin typeface="BM JUA OTF" panose="02020603020101020101" pitchFamily="18" charset="-127"/>
                <a:ea typeface="BM JUA OTF" panose="02020603020101020101" pitchFamily="18" charset="-127"/>
              </a:rPr>
              <a:t>Containerd</a:t>
            </a:r>
            <a:r>
              <a:rPr lang="en-US" altLang="ko-KR" dirty="0">
                <a:latin typeface="BM JUA OTF" panose="02020603020101020101" pitchFamily="18" charset="-127"/>
                <a:ea typeface="BM JUA OTF" panose="02020603020101020101" pitchFamily="18" charset="-127"/>
              </a:rPr>
              <a:t> </a:t>
            </a:r>
            <a:r>
              <a:rPr lang="ko-KR" altLang="en-US" dirty="0">
                <a:latin typeface="BM JUA OTF" panose="02020603020101020101" pitchFamily="18" charset="-127"/>
                <a:ea typeface="BM JUA OTF" panose="02020603020101020101" pitchFamily="18" charset="-127"/>
              </a:rPr>
              <a:t>성능 비교</a:t>
            </a:r>
            <a:endParaRPr lang="en-US" altLang="ko-KR" dirty="0">
              <a:solidFill>
                <a:schemeClr val="dk1"/>
              </a:solidFill>
              <a:latin typeface="Malgun Gothic" panose="020B0503020000020004" pitchFamily="34" charset="-127"/>
              <a:ea typeface="Malgun Gothic" panose="020B0503020000020004" pitchFamily="34" charset="-127"/>
            </a:endParaRPr>
          </a:p>
          <a:p>
            <a:pPr marL="457200" lvl="0" indent="-307975" algn="l" rtl="0">
              <a:spcBef>
                <a:spcPts val="0"/>
              </a:spcBef>
              <a:spcAft>
                <a:spcPts val="0"/>
              </a:spcAft>
              <a:buClr>
                <a:schemeClr val="dk1"/>
              </a:buClr>
              <a:buSzPts val="1250"/>
              <a:buAutoNum type="arabicPeriod"/>
            </a:pPr>
            <a:endParaRPr lang="en-US" altLang="ko-KR" dirty="0">
              <a:solidFill>
                <a:schemeClr val="dk1"/>
              </a:solidFill>
              <a:latin typeface="Malgun Gothic" panose="020B0503020000020004" pitchFamily="34" charset="-127"/>
              <a:ea typeface="Malgun Gothic" panose="020B0503020000020004" pitchFamily="34" charset="-127"/>
            </a:endParaRPr>
          </a:p>
          <a:p>
            <a:pPr marL="457200" lvl="0" indent="-307975" algn="l" rtl="0">
              <a:spcBef>
                <a:spcPts val="0"/>
              </a:spcBef>
              <a:spcAft>
                <a:spcPts val="0"/>
              </a:spcAft>
              <a:buClr>
                <a:schemeClr val="dk1"/>
              </a:buClr>
              <a:buSzPts val="1250"/>
              <a:buAutoNum type="arabicPeriod"/>
            </a:pPr>
            <a:endParaRPr sz="1200" dirty="0">
              <a:solidFill>
                <a:schemeClr val="dk1"/>
              </a:solidFill>
              <a:latin typeface="Malgun Gothic" panose="020B0503020000020004" pitchFamily="34" charset="-127"/>
              <a:ea typeface="Malgun Gothic" panose="020B0503020000020004" pitchFamily="34" charset="-127"/>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43" name="Google Shape;315;p33">
            <a:extLst>
              <a:ext uri="{FF2B5EF4-FFF2-40B4-BE49-F238E27FC236}">
                <a16:creationId xmlns:a16="http://schemas.microsoft.com/office/drawing/2014/main" id="{027269E2-9E11-6E4B-84B6-9BE5FD1AA787}"/>
              </a:ext>
            </a:extLst>
          </p:cNvPr>
          <p:cNvSpPr txBox="1"/>
          <p:nvPr/>
        </p:nvSpPr>
        <p:spPr>
          <a:xfrm>
            <a:off x="5806486" y="105563"/>
            <a:ext cx="2678400" cy="289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ko-KR" altLang="en-US" sz="1100" dirty="0" err="1">
                <a:solidFill>
                  <a:schemeClr val="dk1"/>
                </a:solidFill>
                <a:latin typeface="Malgun Gothic" panose="020B0503020000020004" pitchFamily="34" charset="-127"/>
                <a:ea typeface="Malgun Gothic" panose="020B0503020000020004" pitchFamily="34" charset="-127"/>
                <a:cs typeface="Nunito"/>
                <a:sym typeface="Nunito"/>
              </a:rPr>
              <a:t>도커</a:t>
            </a:r>
            <a:r>
              <a:rPr lang="ko-KR" altLang="en-US" sz="1100" dirty="0">
                <a:solidFill>
                  <a:schemeClr val="dk1"/>
                </a:solidFill>
                <a:latin typeface="Malgun Gothic" panose="020B0503020000020004" pitchFamily="34" charset="-127"/>
                <a:ea typeface="Malgun Gothic" panose="020B0503020000020004" pitchFamily="34" charset="-127"/>
                <a:cs typeface="Nunito"/>
                <a:sym typeface="Nunito"/>
              </a:rPr>
              <a:t> </a:t>
            </a:r>
            <a:r>
              <a:rPr lang="en-US" altLang="ko-KR" sz="1100" dirty="0">
                <a:solidFill>
                  <a:schemeClr val="dk1"/>
                </a:solidFill>
                <a:latin typeface="Malgun Gothic" panose="020B0503020000020004" pitchFamily="34" charset="-127"/>
                <a:ea typeface="Malgun Gothic" panose="020B0503020000020004" pitchFamily="34" charset="-127"/>
                <a:cs typeface="Nunito"/>
                <a:sym typeface="Nunito"/>
              </a:rPr>
              <a:t>&gt;</a:t>
            </a:r>
            <a:r>
              <a:rPr lang="ko-KR" altLang="en-US" sz="1100" dirty="0">
                <a:solidFill>
                  <a:schemeClr val="dk1"/>
                </a:solidFill>
                <a:latin typeface="Malgun Gothic" panose="020B0503020000020004" pitchFamily="34" charset="-127"/>
                <a:ea typeface="Malgun Gothic" panose="020B0503020000020004" pitchFamily="34" charset="-127"/>
                <a:cs typeface="Nunito"/>
                <a:sym typeface="Nunito"/>
              </a:rPr>
              <a:t> </a:t>
            </a:r>
            <a:r>
              <a:rPr lang="ko-KR" altLang="en-US" sz="1100" dirty="0" err="1">
                <a:solidFill>
                  <a:schemeClr val="dk1"/>
                </a:solidFill>
                <a:latin typeface="Malgun Gothic" panose="020B0503020000020004" pitchFamily="34" charset="-127"/>
                <a:ea typeface="Malgun Gothic" panose="020B0503020000020004" pitchFamily="34" charset="-127"/>
                <a:cs typeface="Nunito"/>
                <a:sym typeface="Nunito"/>
              </a:rPr>
              <a:t>도커</a:t>
            </a:r>
            <a:r>
              <a:rPr lang="ko-KR" altLang="en-US" sz="1100" dirty="0">
                <a:solidFill>
                  <a:schemeClr val="dk1"/>
                </a:solidFill>
                <a:latin typeface="Malgun Gothic" panose="020B0503020000020004" pitchFamily="34" charset="-127"/>
                <a:ea typeface="Malgun Gothic" panose="020B0503020000020004" pitchFamily="34" charset="-127"/>
                <a:cs typeface="Nunito"/>
                <a:sym typeface="Nunito"/>
              </a:rPr>
              <a:t> 이전</a:t>
            </a:r>
            <a:r>
              <a:rPr lang="en-US" altLang="ko-KR" sz="1100" dirty="0">
                <a:solidFill>
                  <a:schemeClr val="dk1"/>
                </a:solidFill>
                <a:latin typeface="Malgun Gothic" panose="020B0503020000020004" pitchFamily="34" charset="-127"/>
                <a:ea typeface="Malgun Gothic" panose="020B0503020000020004" pitchFamily="34" charset="-127"/>
                <a:cs typeface="Nunito"/>
                <a:sym typeface="Nunito"/>
              </a:rPr>
              <a:t>/</a:t>
            </a:r>
            <a:r>
              <a:rPr lang="ko-KR" altLang="en-US" sz="1100" dirty="0">
                <a:solidFill>
                  <a:schemeClr val="dk1"/>
                </a:solidFill>
                <a:latin typeface="Malgun Gothic" panose="020B0503020000020004" pitchFamily="34" charset="-127"/>
                <a:ea typeface="Malgun Gothic" panose="020B0503020000020004" pitchFamily="34" charset="-127"/>
                <a:cs typeface="Nunito"/>
                <a:sym typeface="Nunito"/>
              </a:rPr>
              <a:t>이후</a:t>
            </a:r>
            <a:endParaRPr sz="1100" dirty="0">
              <a:solidFill>
                <a:schemeClr val="dk1"/>
              </a:solidFill>
              <a:latin typeface="Malgun Gothic" panose="020B0503020000020004" pitchFamily="34" charset="-127"/>
              <a:ea typeface="Malgun Gothic" panose="020B0503020000020004" pitchFamily="34" charset="-127"/>
              <a:cs typeface="Nunito"/>
              <a:sym typeface="Nunito"/>
            </a:endParaRPr>
          </a:p>
        </p:txBody>
      </p:sp>
      <p:sp>
        <p:nvSpPr>
          <p:cNvPr id="481" name="Google Shape;481;p40"/>
          <p:cNvSpPr txBox="1">
            <a:spLocks noGrp="1"/>
          </p:cNvSpPr>
          <p:nvPr>
            <p:ph type="title" idx="4"/>
          </p:nvPr>
        </p:nvSpPr>
        <p:spPr>
          <a:xfrm>
            <a:off x="720000" y="539400"/>
            <a:ext cx="7704000" cy="478200"/>
          </a:xfrm>
          <a:prstGeom prst="rect">
            <a:avLst/>
          </a:prstGeom>
        </p:spPr>
        <p:txBody>
          <a:bodyPr spcFirstLastPara="1" wrap="square" lIns="91425" tIns="91425" rIns="91425" bIns="91425" anchor="ctr" anchorCtr="0">
            <a:noAutofit/>
          </a:bodyPr>
          <a:lstStyle/>
          <a:p>
            <a:pPr lvl="1"/>
            <a:r>
              <a:rPr lang="en-US" dirty="0">
                <a:latin typeface="BM JUA OTF" panose="02020603020101020101" pitchFamily="18" charset="-127"/>
                <a:ea typeface="BM JUA OTF" panose="02020603020101020101" pitchFamily="18" charset="-127"/>
              </a:rPr>
              <a:t>Repository </a:t>
            </a:r>
            <a:r>
              <a:rPr lang="ko-KR" altLang="en-US" dirty="0">
                <a:latin typeface="BM JUA OTF" panose="02020603020101020101" pitchFamily="18" charset="-127"/>
                <a:ea typeface="BM JUA OTF" panose="02020603020101020101" pitchFamily="18" charset="-127"/>
              </a:rPr>
              <a:t>생성</a:t>
            </a:r>
            <a:endParaRPr dirty="0">
              <a:latin typeface="BM JUA OTF" panose="02020603020101020101" pitchFamily="18" charset="-127"/>
              <a:ea typeface="BM JUA OTF" panose="02020603020101020101" pitchFamily="18" charset="-127"/>
            </a:endParaRPr>
          </a:p>
        </p:txBody>
      </p:sp>
      <p:grpSp>
        <p:nvGrpSpPr>
          <p:cNvPr id="8" name="그룹 7">
            <a:extLst>
              <a:ext uri="{FF2B5EF4-FFF2-40B4-BE49-F238E27FC236}">
                <a16:creationId xmlns:a16="http://schemas.microsoft.com/office/drawing/2014/main" id="{B9CFF66E-95D3-42A6-B26E-85E05FE16E25}"/>
              </a:ext>
            </a:extLst>
          </p:cNvPr>
          <p:cNvGrpSpPr/>
          <p:nvPr/>
        </p:nvGrpSpPr>
        <p:grpSpPr>
          <a:xfrm>
            <a:off x="1127672" y="1234440"/>
            <a:ext cx="6888655" cy="3228812"/>
            <a:chOff x="1127672" y="1234440"/>
            <a:chExt cx="6888655" cy="3228812"/>
          </a:xfrm>
        </p:grpSpPr>
        <p:pic>
          <p:nvPicPr>
            <p:cNvPr id="4" name="그림 3">
              <a:extLst>
                <a:ext uri="{FF2B5EF4-FFF2-40B4-BE49-F238E27FC236}">
                  <a16:creationId xmlns:a16="http://schemas.microsoft.com/office/drawing/2014/main" id="{9B23069A-0F34-477F-B87E-3A6E80781228}"/>
                </a:ext>
                <a:ext uri="{C183D7F6-B498-43B3-948B-1728B52AA6E4}">
                  <adec:decorative xmlns:adec="http://schemas.microsoft.com/office/drawing/2017/decorative" val="0"/>
                </a:ext>
              </a:extLst>
            </p:cNvPr>
            <p:cNvPicPr>
              <a:picLocks noChangeAspect="1"/>
            </p:cNvPicPr>
            <p:nvPr/>
          </p:nvPicPr>
          <p:blipFill>
            <a:blip r:embed="rId3"/>
            <a:stretch>
              <a:fillRect/>
            </a:stretch>
          </p:blipFill>
          <p:spPr>
            <a:xfrm>
              <a:off x="1127672" y="1234440"/>
              <a:ext cx="6888655" cy="3228812"/>
            </a:xfrm>
            <a:prstGeom prst="rect">
              <a:avLst/>
            </a:prstGeom>
          </p:spPr>
        </p:pic>
        <p:sp>
          <p:nvSpPr>
            <p:cNvPr id="5" name="직사각형 4">
              <a:extLst>
                <a:ext uri="{FF2B5EF4-FFF2-40B4-BE49-F238E27FC236}">
                  <a16:creationId xmlns:a16="http://schemas.microsoft.com/office/drawing/2014/main" id="{8BB95E07-E1DC-4A51-B623-873BC492A752}"/>
                </a:ext>
              </a:extLst>
            </p:cNvPr>
            <p:cNvSpPr/>
            <p:nvPr/>
          </p:nvSpPr>
          <p:spPr>
            <a:xfrm>
              <a:off x="2404872" y="2244852"/>
              <a:ext cx="388620" cy="23317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직사각형 9">
              <a:extLst>
                <a:ext uri="{FF2B5EF4-FFF2-40B4-BE49-F238E27FC236}">
                  <a16:creationId xmlns:a16="http://schemas.microsoft.com/office/drawing/2014/main" id="{3D296096-3B08-4789-A400-52257FF83163}"/>
                </a:ext>
              </a:extLst>
            </p:cNvPr>
            <p:cNvSpPr/>
            <p:nvPr/>
          </p:nvSpPr>
          <p:spPr>
            <a:xfrm>
              <a:off x="1127672" y="2615674"/>
              <a:ext cx="1277200" cy="23317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직사각형 10">
              <a:extLst>
                <a:ext uri="{FF2B5EF4-FFF2-40B4-BE49-F238E27FC236}">
                  <a16:creationId xmlns:a16="http://schemas.microsoft.com/office/drawing/2014/main" id="{2A51D6D8-7080-4676-8FED-5FAB38354E36}"/>
                </a:ext>
              </a:extLst>
            </p:cNvPr>
            <p:cNvSpPr/>
            <p:nvPr/>
          </p:nvSpPr>
          <p:spPr>
            <a:xfrm>
              <a:off x="5504599" y="2297158"/>
              <a:ext cx="2511727" cy="50547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직사각형 11">
              <a:extLst>
                <a:ext uri="{FF2B5EF4-FFF2-40B4-BE49-F238E27FC236}">
                  <a16:creationId xmlns:a16="http://schemas.microsoft.com/office/drawing/2014/main" id="{29463DFB-9BBB-41D1-91E8-281B9D442267}"/>
                </a:ext>
              </a:extLst>
            </p:cNvPr>
            <p:cNvSpPr/>
            <p:nvPr/>
          </p:nvSpPr>
          <p:spPr>
            <a:xfrm>
              <a:off x="4696879" y="4123944"/>
              <a:ext cx="583781" cy="28754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3469594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43" name="Google Shape;315;p33">
            <a:extLst>
              <a:ext uri="{FF2B5EF4-FFF2-40B4-BE49-F238E27FC236}">
                <a16:creationId xmlns:a16="http://schemas.microsoft.com/office/drawing/2014/main" id="{027269E2-9E11-6E4B-84B6-9BE5FD1AA787}"/>
              </a:ext>
            </a:extLst>
          </p:cNvPr>
          <p:cNvSpPr txBox="1"/>
          <p:nvPr/>
        </p:nvSpPr>
        <p:spPr>
          <a:xfrm>
            <a:off x="5806486" y="105563"/>
            <a:ext cx="2678400" cy="289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ko-KR" altLang="en-US" sz="1100" dirty="0" err="1">
                <a:solidFill>
                  <a:schemeClr val="dk1"/>
                </a:solidFill>
                <a:latin typeface="Malgun Gothic" panose="020B0503020000020004" pitchFamily="34" charset="-127"/>
                <a:ea typeface="Malgun Gothic" panose="020B0503020000020004" pitchFamily="34" charset="-127"/>
                <a:cs typeface="Nunito"/>
                <a:sym typeface="Nunito"/>
              </a:rPr>
              <a:t>도커</a:t>
            </a:r>
            <a:r>
              <a:rPr lang="ko-KR" altLang="en-US" sz="1100" dirty="0">
                <a:solidFill>
                  <a:schemeClr val="dk1"/>
                </a:solidFill>
                <a:latin typeface="Malgun Gothic" panose="020B0503020000020004" pitchFamily="34" charset="-127"/>
                <a:ea typeface="Malgun Gothic" panose="020B0503020000020004" pitchFamily="34" charset="-127"/>
                <a:cs typeface="Nunito"/>
                <a:sym typeface="Nunito"/>
              </a:rPr>
              <a:t> </a:t>
            </a:r>
            <a:r>
              <a:rPr lang="en-US" altLang="ko-KR" sz="1100" dirty="0">
                <a:solidFill>
                  <a:schemeClr val="dk1"/>
                </a:solidFill>
                <a:latin typeface="Malgun Gothic" panose="020B0503020000020004" pitchFamily="34" charset="-127"/>
                <a:ea typeface="Malgun Gothic" panose="020B0503020000020004" pitchFamily="34" charset="-127"/>
                <a:cs typeface="Nunito"/>
                <a:sym typeface="Nunito"/>
              </a:rPr>
              <a:t>&gt;</a:t>
            </a:r>
            <a:r>
              <a:rPr lang="ko-KR" altLang="en-US" sz="1100" dirty="0">
                <a:solidFill>
                  <a:schemeClr val="dk1"/>
                </a:solidFill>
                <a:latin typeface="Malgun Gothic" panose="020B0503020000020004" pitchFamily="34" charset="-127"/>
                <a:ea typeface="Malgun Gothic" panose="020B0503020000020004" pitchFamily="34" charset="-127"/>
                <a:cs typeface="Nunito"/>
                <a:sym typeface="Nunito"/>
              </a:rPr>
              <a:t> </a:t>
            </a:r>
            <a:r>
              <a:rPr lang="ko-KR" altLang="en-US" sz="1100" dirty="0" err="1">
                <a:solidFill>
                  <a:schemeClr val="dk1"/>
                </a:solidFill>
                <a:latin typeface="Malgun Gothic" panose="020B0503020000020004" pitchFamily="34" charset="-127"/>
                <a:ea typeface="Malgun Gothic" panose="020B0503020000020004" pitchFamily="34" charset="-127"/>
                <a:cs typeface="Nunito"/>
                <a:sym typeface="Nunito"/>
              </a:rPr>
              <a:t>도커</a:t>
            </a:r>
            <a:r>
              <a:rPr lang="ko-KR" altLang="en-US" sz="1100" dirty="0">
                <a:solidFill>
                  <a:schemeClr val="dk1"/>
                </a:solidFill>
                <a:latin typeface="Malgun Gothic" panose="020B0503020000020004" pitchFamily="34" charset="-127"/>
                <a:ea typeface="Malgun Gothic" panose="020B0503020000020004" pitchFamily="34" charset="-127"/>
                <a:cs typeface="Nunito"/>
                <a:sym typeface="Nunito"/>
              </a:rPr>
              <a:t> 이전</a:t>
            </a:r>
            <a:r>
              <a:rPr lang="en-US" altLang="ko-KR" sz="1100" dirty="0">
                <a:solidFill>
                  <a:schemeClr val="dk1"/>
                </a:solidFill>
                <a:latin typeface="Malgun Gothic" panose="020B0503020000020004" pitchFamily="34" charset="-127"/>
                <a:ea typeface="Malgun Gothic" panose="020B0503020000020004" pitchFamily="34" charset="-127"/>
                <a:cs typeface="Nunito"/>
                <a:sym typeface="Nunito"/>
              </a:rPr>
              <a:t>/</a:t>
            </a:r>
            <a:r>
              <a:rPr lang="ko-KR" altLang="en-US" sz="1100" dirty="0">
                <a:solidFill>
                  <a:schemeClr val="dk1"/>
                </a:solidFill>
                <a:latin typeface="Malgun Gothic" panose="020B0503020000020004" pitchFamily="34" charset="-127"/>
                <a:ea typeface="Malgun Gothic" panose="020B0503020000020004" pitchFamily="34" charset="-127"/>
                <a:cs typeface="Nunito"/>
                <a:sym typeface="Nunito"/>
              </a:rPr>
              <a:t>이후</a:t>
            </a:r>
            <a:endParaRPr sz="1100" dirty="0">
              <a:solidFill>
                <a:schemeClr val="dk1"/>
              </a:solidFill>
              <a:latin typeface="Malgun Gothic" panose="020B0503020000020004" pitchFamily="34" charset="-127"/>
              <a:ea typeface="Malgun Gothic" panose="020B0503020000020004" pitchFamily="34" charset="-127"/>
              <a:cs typeface="Nunito"/>
              <a:sym typeface="Nunito"/>
            </a:endParaRPr>
          </a:p>
        </p:txBody>
      </p:sp>
      <p:sp>
        <p:nvSpPr>
          <p:cNvPr id="481" name="Google Shape;481;p40"/>
          <p:cNvSpPr txBox="1">
            <a:spLocks noGrp="1"/>
          </p:cNvSpPr>
          <p:nvPr>
            <p:ph type="title" idx="4"/>
          </p:nvPr>
        </p:nvSpPr>
        <p:spPr>
          <a:xfrm>
            <a:off x="720000" y="539400"/>
            <a:ext cx="7704000" cy="478200"/>
          </a:xfrm>
          <a:prstGeom prst="rect">
            <a:avLst/>
          </a:prstGeom>
        </p:spPr>
        <p:txBody>
          <a:bodyPr spcFirstLastPara="1" wrap="square" lIns="91425" tIns="91425" rIns="91425" bIns="91425" anchor="ctr" anchorCtr="0">
            <a:noAutofit/>
          </a:bodyPr>
          <a:lstStyle/>
          <a:p>
            <a:pPr lvl="1"/>
            <a:r>
              <a:rPr lang="en-US" dirty="0">
                <a:latin typeface="BM JUA OTF" panose="02020603020101020101" pitchFamily="18" charset="-127"/>
                <a:ea typeface="BM JUA OTF" panose="02020603020101020101" pitchFamily="18" charset="-127"/>
              </a:rPr>
              <a:t>Repository </a:t>
            </a:r>
            <a:r>
              <a:rPr lang="ko-KR" altLang="en-US" dirty="0">
                <a:latin typeface="BM JUA OTF" panose="02020603020101020101" pitchFamily="18" charset="-127"/>
                <a:ea typeface="BM JUA OTF" panose="02020603020101020101" pitchFamily="18" charset="-127"/>
              </a:rPr>
              <a:t>생성 완료</a:t>
            </a:r>
            <a:endParaRPr dirty="0">
              <a:latin typeface="BM JUA OTF" panose="02020603020101020101" pitchFamily="18" charset="-127"/>
              <a:ea typeface="BM JUA OTF" panose="02020603020101020101" pitchFamily="18" charset="-127"/>
            </a:endParaRPr>
          </a:p>
        </p:txBody>
      </p:sp>
      <p:pic>
        <p:nvPicPr>
          <p:cNvPr id="3" name="그림 2">
            <a:extLst>
              <a:ext uri="{FF2B5EF4-FFF2-40B4-BE49-F238E27FC236}">
                <a16:creationId xmlns:a16="http://schemas.microsoft.com/office/drawing/2014/main" id="{069BE990-12F3-4976-9B75-D09B228D8CAA}"/>
              </a:ext>
            </a:extLst>
          </p:cNvPr>
          <p:cNvPicPr>
            <a:picLocks noChangeAspect="1"/>
          </p:cNvPicPr>
          <p:nvPr/>
        </p:nvPicPr>
        <p:blipFill>
          <a:blip r:embed="rId3"/>
          <a:stretch>
            <a:fillRect/>
          </a:stretch>
        </p:blipFill>
        <p:spPr>
          <a:xfrm>
            <a:off x="2191345" y="1077552"/>
            <a:ext cx="4761310" cy="3681900"/>
          </a:xfrm>
          <a:prstGeom prst="rect">
            <a:avLst/>
          </a:prstGeom>
        </p:spPr>
      </p:pic>
    </p:spTree>
    <p:extLst>
      <p:ext uri="{BB962C8B-B14F-4D97-AF65-F5344CB8AC3E}">
        <p14:creationId xmlns:p14="http://schemas.microsoft.com/office/powerpoint/2010/main" val="12264933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43" name="Google Shape;315;p33">
            <a:extLst>
              <a:ext uri="{FF2B5EF4-FFF2-40B4-BE49-F238E27FC236}">
                <a16:creationId xmlns:a16="http://schemas.microsoft.com/office/drawing/2014/main" id="{027269E2-9E11-6E4B-84B6-9BE5FD1AA787}"/>
              </a:ext>
            </a:extLst>
          </p:cNvPr>
          <p:cNvSpPr txBox="1"/>
          <p:nvPr/>
        </p:nvSpPr>
        <p:spPr>
          <a:xfrm>
            <a:off x="5806486" y="105563"/>
            <a:ext cx="2678400" cy="289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ko-KR" altLang="en-US" sz="1100" dirty="0" err="1">
                <a:solidFill>
                  <a:schemeClr val="dk1"/>
                </a:solidFill>
                <a:latin typeface="Malgun Gothic" panose="020B0503020000020004" pitchFamily="34" charset="-127"/>
                <a:ea typeface="Malgun Gothic" panose="020B0503020000020004" pitchFamily="34" charset="-127"/>
                <a:cs typeface="Nunito"/>
                <a:sym typeface="Nunito"/>
              </a:rPr>
              <a:t>도커</a:t>
            </a:r>
            <a:r>
              <a:rPr lang="ko-KR" altLang="en-US" sz="1100" dirty="0">
                <a:solidFill>
                  <a:schemeClr val="dk1"/>
                </a:solidFill>
                <a:latin typeface="Malgun Gothic" panose="020B0503020000020004" pitchFamily="34" charset="-127"/>
                <a:ea typeface="Malgun Gothic" panose="020B0503020000020004" pitchFamily="34" charset="-127"/>
                <a:cs typeface="Nunito"/>
                <a:sym typeface="Nunito"/>
              </a:rPr>
              <a:t> </a:t>
            </a:r>
            <a:r>
              <a:rPr lang="en-US" altLang="ko-KR" sz="1100" dirty="0">
                <a:solidFill>
                  <a:schemeClr val="dk1"/>
                </a:solidFill>
                <a:latin typeface="Malgun Gothic" panose="020B0503020000020004" pitchFamily="34" charset="-127"/>
                <a:ea typeface="Malgun Gothic" panose="020B0503020000020004" pitchFamily="34" charset="-127"/>
                <a:cs typeface="Nunito"/>
                <a:sym typeface="Nunito"/>
              </a:rPr>
              <a:t>&gt;</a:t>
            </a:r>
            <a:r>
              <a:rPr lang="ko-KR" altLang="en-US" sz="1100" dirty="0">
                <a:solidFill>
                  <a:schemeClr val="dk1"/>
                </a:solidFill>
                <a:latin typeface="Malgun Gothic" panose="020B0503020000020004" pitchFamily="34" charset="-127"/>
                <a:ea typeface="Malgun Gothic" panose="020B0503020000020004" pitchFamily="34" charset="-127"/>
                <a:cs typeface="Nunito"/>
                <a:sym typeface="Nunito"/>
              </a:rPr>
              <a:t> </a:t>
            </a:r>
            <a:r>
              <a:rPr lang="ko-KR" altLang="en-US" sz="1100" dirty="0" err="1">
                <a:solidFill>
                  <a:schemeClr val="dk1"/>
                </a:solidFill>
                <a:latin typeface="Malgun Gothic" panose="020B0503020000020004" pitchFamily="34" charset="-127"/>
                <a:ea typeface="Malgun Gothic" panose="020B0503020000020004" pitchFamily="34" charset="-127"/>
                <a:cs typeface="Nunito"/>
                <a:sym typeface="Nunito"/>
              </a:rPr>
              <a:t>도커</a:t>
            </a:r>
            <a:r>
              <a:rPr lang="ko-KR" altLang="en-US" sz="1100" dirty="0">
                <a:solidFill>
                  <a:schemeClr val="dk1"/>
                </a:solidFill>
                <a:latin typeface="Malgun Gothic" panose="020B0503020000020004" pitchFamily="34" charset="-127"/>
                <a:ea typeface="Malgun Gothic" panose="020B0503020000020004" pitchFamily="34" charset="-127"/>
                <a:cs typeface="Nunito"/>
                <a:sym typeface="Nunito"/>
              </a:rPr>
              <a:t> 이전</a:t>
            </a:r>
            <a:r>
              <a:rPr lang="en-US" altLang="ko-KR" sz="1100" dirty="0">
                <a:solidFill>
                  <a:schemeClr val="dk1"/>
                </a:solidFill>
                <a:latin typeface="Malgun Gothic" panose="020B0503020000020004" pitchFamily="34" charset="-127"/>
                <a:ea typeface="Malgun Gothic" panose="020B0503020000020004" pitchFamily="34" charset="-127"/>
                <a:cs typeface="Nunito"/>
                <a:sym typeface="Nunito"/>
              </a:rPr>
              <a:t>/</a:t>
            </a:r>
            <a:r>
              <a:rPr lang="ko-KR" altLang="en-US" sz="1100" dirty="0">
                <a:solidFill>
                  <a:schemeClr val="dk1"/>
                </a:solidFill>
                <a:latin typeface="Malgun Gothic" panose="020B0503020000020004" pitchFamily="34" charset="-127"/>
                <a:ea typeface="Malgun Gothic" panose="020B0503020000020004" pitchFamily="34" charset="-127"/>
                <a:cs typeface="Nunito"/>
                <a:sym typeface="Nunito"/>
              </a:rPr>
              <a:t>이후</a:t>
            </a:r>
            <a:endParaRPr sz="1100" dirty="0">
              <a:solidFill>
                <a:schemeClr val="dk1"/>
              </a:solidFill>
              <a:latin typeface="Malgun Gothic" panose="020B0503020000020004" pitchFamily="34" charset="-127"/>
              <a:ea typeface="Malgun Gothic" panose="020B0503020000020004" pitchFamily="34" charset="-127"/>
              <a:cs typeface="Nunito"/>
              <a:sym typeface="Nunito"/>
            </a:endParaRPr>
          </a:p>
        </p:txBody>
      </p:sp>
      <p:sp>
        <p:nvSpPr>
          <p:cNvPr id="481" name="Google Shape;481;p40"/>
          <p:cNvSpPr txBox="1">
            <a:spLocks noGrp="1"/>
          </p:cNvSpPr>
          <p:nvPr>
            <p:ph type="title" idx="4"/>
          </p:nvPr>
        </p:nvSpPr>
        <p:spPr>
          <a:xfrm>
            <a:off x="720000" y="539400"/>
            <a:ext cx="7704000" cy="478200"/>
          </a:xfrm>
          <a:prstGeom prst="rect">
            <a:avLst/>
          </a:prstGeom>
        </p:spPr>
        <p:txBody>
          <a:bodyPr spcFirstLastPara="1" wrap="square" lIns="91425" tIns="91425" rIns="91425" bIns="91425" anchor="ctr" anchorCtr="0">
            <a:noAutofit/>
          </a:bodyPr>
          <a:lstStyle/>
          <a:p>
            <a:pPr lvl="1"/>
            <a:r>
              <a:rPr lang="ko-KR" altLang="en-US" dirty="0">
                <a:latin typeface="BM JUA OTF" panose="02020603020101020101" pitchFamily="18" charset="-127"/>
                <a:ea typeface="BM JUA OTF" panose="02020603020101020101" pitchFamily="18" charset="-127"/>
              </a:rPr>
              <a:t>이미지 빌드</a:t>
            </a:r>
            <a:endParaRPr dirty="0">
              <a:latin typeface="BM JUA OTF" panose="02020603020101020101" pitchFamily="18" charset="-127"/>
              <a:ea typeface="BM JUA OTF" panose="02020603020101020101" pitchFamily="18" charset="-127"/>
            </a:endParaRPr>
          </a:p>
        </p:txBody>
      </p:sp>
      <p:sp>
        <p:nvSpPr>
          <p:cNvPr id="5" name="TextBox 4">
            <a:extLst>
              <a:ext uri="{FF2B5EF4-FFF2-40B4-BE49-F238E27FC236}">
                <a16:creationId xmlns:a16="http://schemas.microsoft.com/office/drawing/2014/main" id="{CB7E28E3-B199-4F29-9E36-BC251D60170F}"/>
              </a:ext>
            </a:extLst>
          </p:cNvPr>
          <p:cNvSpPr txBox="1"/>
          <p:nvPr/>
        </p:nvSpPr>
        <p:spPr>
          <a:xfrm>
            <a:off x="720000" y="1193292"/>
            <a:ext cx="7395300" cy="3139321"/>
          </a:xfrm>
          <a:prstGeom prst="rect">
            <a:avLst/>
          </a:prstGeom>
          <a:noFill/>
        </p:spPr>
        <p:txBody>
          <a:bodyPr wrap="square" rtlCol="0">
            <a:spAutoFit/>
          </a:bodyPr>
          <a:lstStyle/>
          <a:p>
            <a:r>
              <a:rPr lang="en-US" altLang="ko-KR" sz="1100" dirty="0">
                <a:latin typeface="D2Coding" panose="020B0609020101020101" pitchFamily="49" charset="-127"/>
                <a:ea typeface="D2Coding" panose="020B0609020101020101" pitchFamily="49" charset="-127"/>
              </a:rPr>
              <a:t># </a:t>
            </a:r>
            <a:r>
              <a:rPr lang="ko-KR" altLang="en-US" sz="1100" dirty="0">
                <a:latin typeface="D2Coding" panose="020B0609020101020101" pitchFamily="49" charset="-127"/>
                <a:ea typeface="D2Coding" panose="020B0609020101020101" pitchFamily="49" charset="-127"/>
              </a:rPr>
              <a:t>실행중인 컨테이너 모두 중지</a:t>
            </a:r>
            <a:endParaRPr lang="en-US" altLang="ko-KR" sz="1100" dirty="0">
              <a:latin typeface="D2Coding" panose="020B0609020101020101" pitchFamily="49" charset="-127"/>
              <a:ea typeface="D2Coding" panose="020B0609020101020101" pitchFamily="49" charset="-127"/>
            </a:endParaRPr>
          </a:p>
          <a:p>
            <a:r>
              <a:rPr lang="en-US" altLang="ko-KR" sz="1100" dirty="0">
                <a:latin typeface="D2Coding" panose="020B0609020101020101" pitchFamily="49" charset="-127"/>
                <a:ea typeface="D2Coding" panose="020B0609020101020101" pitchFamily="49" charset="-127"/>
              </a:rPr>
              <a:t>$ </a:t>
            </a:r>
            <a:r>
              <a:rPr lang="en-US" altLang="ko-KR" sz="1100" dirty="0">
                <a:solidFill>
                  <a:srgbClr val="FF0000"/>
                </a:solidFill>
                <a:highlight>
                  <a:srgbClr val="FFFF00"/>
                </a:highlight>
                <a:latin typeface="D2Coding" panose="020B0609020101020101" pitchFamily="49" charset="-127"/>
                <a:ea typeface="D2Coding" panose="020B0609020101020101" pitchFamily="49" charset="-127"/>
              </a:rPr>
              <a:t>docker stop $(docker </a:t>
            </a:r>
            <a:r>
              <a:rPr lang="en-US" altLang="ko-KR" sz="1100" dirty="0" err="1">
                <a:solidFill>
                  <a:srgbClr val="FF0000"/>
                </a:solidFill>
                <a:highlight>
                  <a:srgbClr val="FFFF00"/>
                </a:highlight>
                <a:latin typeface="D2Coding" panose="020B0609020101020101" pitchFamily="49" charset="-127"/>
                <a:ea typeface="D2Coding" panose="020B0609020101020101" pitchFamily="49" charset="-127"/>
              </a:rPr>
              <a:t>ps</a:t>
            </a:r>
            <a:r>
              <a:rPr lang="en-US" altLang="ko-KR" sz="1100" dirty="0">
                <a:solidFill>
                  <a:srgbClr val="FF0000"/>
                </a:solidFill>
                <a:highlight>
                  <a:srgbClr val="FFFF00"/>
                </a:highlight>
                <a:latin typeface="D2Coding" panose="020B0609020101020101" pitchFamily="49" charset="-127"/>
                <a:ea typeface="D2Coding" panose="020B0609020101020101" pitchFamily="49" charset="-127"/>
              </a:rPr>
              <a:t> –a –q</a:t>
            </a:r>
            <a:r>
              <a:rPr lang="en-US" altLang="ko-KR" sz="1100" dirty="0">
                <a:highlight>
                  <a:srgbClr val="FFFF00"/>
                </a:highlight>
                <a:latin typeface="D2Coding" panose="020B0609020101020101" pitchFamily="49" charset="-127"/>
                <a:ea typeface="D2Coding" panose="020B0609020101020101" pitchFamily="49" charset="-127"/>
              </a:rPr>
              <a:t>)</a:t>
            </a:r>
          </a:p>
          <a:p>
            <a:endParaRPr lang="en-US" altLang="ko-KR" sz="1100" dirty="0">
              <a:latin typeface="D2Coding" panose="020B0609020101020101" pitchFamily="49" charset="-127"/>
              <a:ea typeface="D2Coding" panose="020B0609020101020101" pitchFamily="49" charset="-127"/>
            </a:endParaRPr>
          </a:p>
          <a:p>
            <a:r>
              <a:rPr lang="en-US" altLang="ko-KR" sz="1100" dirty="0">
                <a:latin typeface="D2Coding" panose="020B0609020101020101" pitchFamily="49" charset="-127"/>
                <a:ea typeface="D2Coding" panose="020B0609020101020101" pitchFamily="49" charset="-127"/>
              </a:rPr>
              <a:t># </a:t>
            </a:r>
            <a:r>
              <a:rPr lang="ko-KR" altLang="en-US" sz="1100" dirty="0">
                <a:latin typeface="D2Coding" panose="020B0609020101020101" pitchFamily="49" charset="-127"/>
                <a:ea typeface="D2Coding" panose="020B0609020101020101" pitchFamily="49" charset="-127"/>
              </a:rPr>
              <a:t>모든 컨테이너 삭제</a:t>
            </a:r>
            <a:endParaRPr lang="en-US" altLang="ko-KR" sz="1100" dirty="0">
              <a:latin typeface="D2Coding" panose="020B0609020101020101" pitchFamily="49" charset="-127"/>
              <a:ea typeface="D2Coding" panose="020B0609020101020101" pitchFamily="49" charset="-127"/>
            </a:endParaRPr>
          </a:p>
          <a:p>
            <a:r>
              <a:rPr lang="en-US" altLang="ko-KR" sz="1100" dirty="0">
                <a:latin typeface="D2Coding" panose="020B0609020101020101" pitchFamily="49" charset="-127"/>
                <a:ea typeface="D2Coding" panose="020B0609020101020101" pitchFamily="49" charset="-127"/>
              </a:rPr>
              <a:t>$ </a:t>
            </a:r>
            <a:r>
              <a:rPr lang="en-US" altLang="ko-KR" sz="1100" dirty="0">
                <a:solidFill>
                  <a:srgbClr val="FF0000"/>
                </a:solidFill>
                <a:highlight>
                  <a:srgbClr val="FFFF00"/>
                </a:highlight>
                <a:latin typeface="D2Coding" panose="020B0609020101020101" pitchFamily="49" charset="-127"/>
                <a:ea typeface="D2Coding" panose="020B0609020101020101" pitchFamily="49" charset="-127"/>
              </a:rPr>
              <a:t>docker rm $(docker </a:t>
            </a:r>
            <a:r>
              <a:rPr lang="en-US" altLang="ko-KR" sz="1100" dirty="0" err="1">
                <a:solidFill>
                  <a:srgbClr val="FF0000"/>
                </a:solidFill>
                <a:highlight>
                  <a:srgbClr val="FFFF00"/>
                </a:highlight>
                <a:latin typeface="D2Coding" panose="020B0609020101020101" pitchFamily="49" charset="-127"/>
                <a:ea typeface="D2Coding" panose="020B0609020101020101" pitchFamily="49" charset="-127"/>
              </a:rPr>
              <a:t>ps</a:t>
            </a:r>
            <a:r>
              <a:rPr lang="en-US" altLang="ko-KR" sz="1100" dirty="0">
                <a:solidFill>
                  <a:srgbClr val="FF0000"/>
                </a:solidFill>
                <a:highlight>
                  <a:srgbClr val="FFFF00"/>
                </a:highlight>
                <a:latin typeface="D2Coding" panose="020B0609020101020101" pitchFamily="49" charset="-127"/>
                <a:ea typeface="D2Coding" panose="020B0609020101020101" pitchFamily="49" charset="-127"/>
              </a:rPr>
              <a:t> -a -q</a:t>
            </a:r>
            <a:r>
              <a:rPr lang="en-US" altLang="ko-KR" sz="1100" dirty="0">
                <a:highlight>
                  <a:srgbClr val="FFFF00"/>
                </a:highlight>
                <a:latin typeface="D2Coding" panose="020B0609020101020101" pitchFamily="49" charset="-127"/>
                <a:ea typeface="D2Coding" panose="020B0609020101020101" pitchFamily="49" charset="-127"/>
              </a:rPr>
              <a:t>)</a:t>
            </a:r>
          </a:p>
          <a:p>
            <a:endParaRPr lang="en-US" altLang="ko-KR" sz="1100" dirty="0">
              <a:latin typeface="D2Coding" panose="020B0609020101020101" pitchFamily="49" charset="-127"/>
              <a:ea typeface="D2Coding" panose="020B0609020101020101" pitchFamily="49" charset="-127"/>
            </a:endParaRPr>
          </a:p>
          <a:p>
            <a:r>
              <a:rPr lang="en-US" altLang="ko-KR" sz="1100" dirty="0">
                <a:latin typeface="D2Coding" panose="020B0609020101020101" pitchFamily="49" charset="-127"/>
                <a:ea typeface="D2Coding" panose="020B0609020101020101" pitchFamily="49" charset="-127"/>
              </a:rPr>
              <a:t># </a:t>
            </a:r>
            <a:r>
              <a:rPr lang="ko-KR" altLang="en-US" sz="1100" dirty="0">
                <a:latin typeface="D2Coding" panose="020B0609020101020101" pitchFamily="49" charset="-127"/>
                <a:ea typeface="D2Coding" panose="020B0609020101020101" pitchFamily="49" charset="-127"/>
              </a:rPr>
              <a:t>모든 이미지 </a:t>
            </a:r>
            <a:r>
              <a:rPr lang="en-US" altLang="ko-KR" sz="1100" dirty="0">
                <a:latin typeface="D2Coding" panose="020B0609020101020101" pitchFamily="49" charset="-127"/>
                <a:ea typeface="D2Coding" panose="020B0609020101020101" pitchFamily="49" charset="-127"/>
              </a:rPr>
              <a:t>(</a:t>
            </a:r>
            <a:r>
              <a:rPr lang="ko-KR" altLang="en-US" sz="1100" dirty="0">
                <a:latin typeface="D2Coding" panose="020B0609020101020101" pitchFamily="49" charset="-127"/>
                <a:ea typeface="D2Coding" panose="020B0609020101020101" pitchFamily="49" charset="-127"/>
              </a:rPr>
              <a:t>강제</a:t>
            </a:r>
            <a:r>
              <a:rPr lang="en-US" altLang="ko-KR" sz="1100" dirty="0">
                <a:latin typeface="D2Coding" panose="020B0609020101020101" pitchFamily="49" charset="-127"/>
                <a:ea typeface="D2Coding" panose="020B0609020101020101" pitchFamily="49" charset="-127"/>
              </a:rPr>
              <a:t>) </a:t>
            </a:r>
            <a:r>
              <a:rPr lang="ko-KR" altLang="en-US" sz="1100" dirty="0">
                <a:latin typeface="D2Coding" panose="020B0609020101020101" pitchFamily="49" charset="-127"/>
                <a:ea typeface="D2Coding" panose="020B0609020101020101" pitchFamily="49" charset="-127"/>
              </a:rPr>
              <a:t>삭제</a:t>
            </a:r>
            <a:endParaRPr lang="en-US" altLang="ko-KR" sz="1100" dirty="0">
              <a:latin typeface="D2Coding" panose="020B0609020101020101" pitchFamily="49" charset="-127"/>
              <a:ea typeface="D2Coding" panose="020B0609020101020101" pitchFamily="49" charset="-127"/>
            </a:endParaRPr>
          </a:p>
          <a:p>
            <a:r>
              <a:rPr lang="en-US" altLang="ko-KR" sz="1100" dirty="0">
                <a:latin typeface="D2Coding" panose="020B0609020101020101" pitchFamily="49" charset="-127"/>
                <a:ea typeface="D2Coding" panose="020B0609020101020101" pitchFamily="49" charset="-127"/>
              </a:rPr>
              <a:t>$ </a:t>
            </a:r>
            <a:r>
              <a:rPr lang="en-US" altLang="ko-KR" sz="1100" dirty="0">
                <a:solidFill>
                  <a:srgbClr val="FF0000"/>
                </a:solidFill>
                <a:highlight>
                  <a:srgbClr val="FFFF00"/>
                </a:highlight>
                <a:latin typeface="D2Coding" panose="020B0609020101020101" pitchFamily="49" charset="-127"/>
                <a:ea typeface="D2Coding" panose="020B0609020101020101" pitchFamily="49" charset="-127"/>
              </a:rPr>
              <a:t>docker </a:t>
            </a:r>
            <a:r>
              <a:rPr lang="en-US" altLang="ko-KR" sz="1100" dirty="0" err="1">
                <a:solidFill>
                  <a:srgbClr val="FF0000"/>
                </a:solidFill>
                <a:highlight>
                  <a:srgbClr val="FFFF00"/>
                </a:highlight>
                <a:latin typeface="D2Coding" panose="020B0609020101020101" pitchFamily="49" charset="-127"/>
                <a:ea typeface="D2Coding" panose="020B0609020101020101" pitchFamily="49" charset="-127"/>
              </a:rPr>
              <a:t>rmi</a:t>
            </a:r>
            <a:r>
              <a:rPr lang="en-US" altLang="ko-KR" sz="1100" dirty="0">
                <a:solidFill>
                  <a:srgbClr val="FF0000"/>
                </a:solidFill>
                <a:highlight>
                  <a:srgbClr val="FFFF00"/>
                </a:highlight>
                <a:latin typeface="D2Coding" panose="020B0609020101020101" pitchFamily="49" charset="-127"/>
                <a:ea typeface="D2Coding" panose="020B0609020101020101" pitchFamily="49" charset="-127"/>
              </a:rPr>
              <a:t> -f $(docker images -q)</a:t>
            </a:r>
          </a:p>
          <a:p>
            <a:endParaRPr lang="en-US" altLang="ko-KR" sz="1100" dirty="0">
              <a:solidFill>
                <a:srgbClr val="FF0000"/>
              </a:solidFill>
              <a:highlight>
                <a:srgbClr val="FFFF00"/>
              </a:highlight>
              <a:latin typeface="D2Coding" panose="020B0609020101020101" pitchFamily="49" charset="-127"/>
              <a:ea typeface="D2Coding" panose="020B0609020101020101" pitchFamily="49" charset="-127"/>
            </a:endParaRPr>
          </a:p>
          <a:p>
            <a:r>
              <a:rPr lang="en-US" altLang="ko-KR" sz="1100" dirty="0">
                <a:solidFill>
                  <a:schemeClr val="tx1"/>
                </a:solidFill>
                <a:latin typeface="D2Coding" panose="020B0609020101020101" pitchFamily="49" charset="-127"/>
                <a:ea typeface="D2Coding" panose="020B0609020101020101" pitchFamily="49" charset="-127"/>
              </a:rPr>
              <a:t># </a:t>
            </a:r>
            <a:r>
              <a:rPr lang="ko-KR" altLang="en-US" sz="1100" dirty="0">
                <a:solidFill>
                  <a:schemeClr val="tx1"/>
                </a:solidFill>
                <a:latin typeface="D2Coding" panose="020B0609020101020101" pitchFamily="49" charset="-127"/>
                <a:ea typeface="D2Coding" panose="020B0609020101020101" pitchFamily="49" charset="-127"/>
              </a:rPr>
              <a:t>이미지 빌드</a:t>
            </a:r>
            <a:endParaRPr lang="en-US" altLang="ko-KR" sz="1100" dirty="0">
              <a:solidFill>
                <a:schemeClr val="tx1"/>
              </a:solidFill>
              <a:latin typeface="D2Coding" panose="020B0609020101020101" pitchFamily="49" charset="-127"/>
              <a:ea typeface="D2Coding" panose="020B0609020101020101" pitchFamily="49" charset="-127"/>
            </a:endParaRPr>
          </a:p>
          <a:p>
            <a:r>
              <a:rPr lang="en-US" altLang="ko-KR" sz="1100" dirty="0">
                <a:solidFill>
                  <a:schemeClr val="tx1"/>
                </a:solidFill>
                <a:latin typeface="D2Coding" panose="020B0609020101020101" pitchFamily="49" charset="-127"/>
                <a:ea typeface="D2Coding" panose="020B0609020101020101" pitchFamily="49" charset="-127"/>
              </a:rPr>
              <a:t>$ </a:t>
            </a:r>
            <a:r>
              <a:rPr lang="en-US" altLang="ko-KR" sz="1100" dirty="0">
                <a:solidFill>
                  <a:srgbClr val="FF0000"/>
                </a:solidFill>
                <a:highlight>
                  <a:srgbClr val="FFFF00"/>
                </a:highlight>
                <a:latin typeface="D2Coding" panose="020B0609020101020101" pitchFamily="49" charset="-127"/>
                <a:ea typeface="D2Coding" panose="020B0609020101020101" pitchFamily="49" charset="-127"/>
              </a:rPr>
              <a:t>cd</a:t>
            </a:r>
            <a:r>
              <a:rPr lang="ko-KR" altLang="en-US" sz="1100" dirty="0">
                <a:solidFill>
                  <a:srgbClr val="FF0000"/>
                </a:solidFill>
                <a:highlight>
                  <a:srgbClr val="FFFF00"/>
                </a:highlight>
                <a:latin typeface="D2Coding" panose="020B0609020101020101" pitchFamily="49" charset="-127"/>
                <a:ea typeface="D2Coding" panose="020B0609020101020101" pitchFamily="49" charset="-127"/>
              </a:rPr>
              <a:t> </a:t>
            </a:r>
            <a:r>
              <a:rPr lang="en-US" altLang="ko-KR" sz="1100" dirty="0">
                <a:solidFill>
                  <a:srgbClr val="FF0000"/>
                </a:solidFill>
                <a:highlight>
                  <a:srgbClr val="FFFF00"/>
                </a:highlight>
                <a:latin typeface="D2Coding" panose="020B0609020101020101" pitchFamily="49" charset="-127"/>
                <a:ea typeface="D2Coding" panose="020B0609020101020101" pitchFamily="49" charset="-127"/>
              </a:rPr>
              <a:t>docker-k8s-hands-on/lab/day1/lab2</a:t>
            </a:r>
          </a:p>
          <a:p>
            <a:r>
              <a:rPr lang="en-US" altLang="ko-KR" sz="1100" dirty="0">
                <a:solidFill>
                  <a:schemeClr val="tx1"/>
                </a:solidFill>
                <a:latin typeface="D2Coding" panose="020B0609020101020101" pitchFamily="49" charset="-127"/>
                <a:ea typeface="D2Coding" panose="020B0609020101020101" pitchFamily="49" charset="-127"/>
              </a:rPr>
              <a:t>$ </a:t>
            </a:r>
            <a:r>
              <a:rPr lang="en-US" altLang="ko-KR" sz="1100" dirty="0">
                <a:solidFill>
                  <a:srgbClr val="FF0000"/>
                </a:solidFill>
                <a:highlight>
                  <a:srgbClr val="FFFF00"/>
                </a:highlight>
                <a:latin typeface="D2Coding" panose="020B0609020101020101" pitchFamily="49" charset="-127"/>
                <a:ea typeface="D2Coding" panose="020B0609020101020101" pitchFamily="49" charset="-127"/>
              </a:rPr>
              <a:t>docker build -t </a:t>
            </a:r>
            <a:r>
              <a:rPr lang="en-US" altLang="ko-KR" sz="1100" dirty="0" err="1">
                <a:solidFill>
                  <a:srgbClr val="FF0000"/>
                </a:solidFill>
                <a:highlight>
                  <a:srgbClr val="FFFF00"/>
                </a:highlight>
                <a:latin typeface="D2Coding" panose="020B0609020101020101" pitchFamily="49" charset="-127"/>
                <a:ea typeface="D2Coding" panose="020B0609020101020101" pitchFamily="49" charset="-127"/>
              </a:rPr>
              <a:t>choochangho</a:t>
            </a:r>
            <a:r>
              <a:rPr lang="en-US" altLang="ko-KR" sz="1100" dirty="0">
                <a:solidFill>
                  <a:srgbClr val="FF0000"/>
                </a:solidFill>
                <a:highlight>
                  <a:srgbClr val="FFFF00"/>
                </a:highlight>
                <a:latin typeface="D2Coding" panose="020B0609020101020101" pitchFamily="49" charset="-127"/>
                <a:ea typeface="D2Coding" panose="020B0609020101020101" pitchFamily="49" charset="-127"/>
              </a:rPr>
              <a:t>/husky -f nginx-husky-</a:t>
            </a:r>
            <a:r>
              <a:rPr lang="en-US" altLang="ko-KR" sz="1100" dirty="0" err="1">
                <a:solidFill>
                  <a:srgbClr val="FF0000"/>
                </a:solidFill>
                <a:highlight>
                  <a:srgbClr val="FFFF00"/>
                </a:highlight>
                <a:latin typeface="D2Coding" panose="020B0609020101020101" pitchFamily="49" charset="-127"/>
                <a:ea typeface="D2Coding" panose="020B0609020101020101" pitchFamily="49" charset="-127"/>
              </a:rPr>
              <a:t>dockerfile</a:t>
            </a:r>
            <a:r>
              <a:rPr lang="en-US" altLang="ko-KR" sz="1100" dirty="0">
                <a:solidFill>
                  <a:srgbClr val="FF0000"/>
                </a:solidFill>
                <a:highlight>
                  <a:srgbClr val="FFFF00"/>
                </a:highlight>
                <a:latin typeface="D2Coding" panose="020B0609020101020101" pitchFamily="49" charset="-127"/>
                <a:ea typeface="D2Coding" panose="020B0609020101020101" pitchFamily="49" charset="-127"/>
              </a:rPr>
              <a:t> .</a:t>
            </a:r>
          </a:p>
          <a:p>
            <a:endParaRPr lang="en-US" altLang="ko-KR" sz="1100" dirty="0">
              <a:solidFill>
                <a:srgbClr val="FF0000"/>
              </a:solidFill>
              <a:highlight>
                <a:srgbClr val="FFFF00"/>
              </a:highlight>
              <a:latin typeface="D2Coding" panose="020B0609020101020101" pitchFamily="49" charset="-127"/>
              <a:ea typeface="D2Coding" panose="020B0609020101020101" pitchFamily="49" charset="-127"/>
            </a:endParaRPr>
          </a:p>
          <a:p>
            <a:r>
              <a:rPr lang="en-US" altLang="ko-KR" sz="1100" dirty="0">
                <a:solidFill>
                  <a:schemeClr val="tx1"/>
                </a:solidFill>
                <a:latin typeface="D2Coding" panose="020B0609020101020101" pitchFamily="49" charset="-127"/>
                <a:ea typeface="D2Coding" panose="020B0609020101020101" pitchFamily="49" charset="-127"/>
              </a:rPr>
              <a:t># </a:t>
            </a:r>
            <a:r>
              <a:rPr lang="ko-KR" altLang="en-US" sz="1100" dirty="0">
                <a:solidFill>
                  <a:schemeClr val="tx1"/>
                </a:solidFill>
                <a:latin typeface="D2Coding" panose="020B0609020101020101" pitchFamily="49" charset="-127"/>
                <a:ea typeface="D2Coding" panose="020B0609020101020101" pitchFamily="49" charset="-127"/>
              </a:rPr>
              <a:t>이미지 확인</a:t>
            </a:r>
            <a:endParaRPr lang="en-US" altLang="ko-KR" sz="1100" dirty="0">
              <a:solidFill>
                <a:schemeClr val="tx1"/>
              </a:solidFill>
              <a:latin typeface="D2Coding" panose="020B0609020101020101" pitchFamily="49" charset="-127"/>
              <a:ea typeface="D2Coding" panose="020B0609020101020101" pitchFamily="49" charset="-127"/>
            </a:endParaRPr>
          </a:p>
          <a:p>
            <a:r>
              <a:rPr lang="en-US" altLang="ko-KR" sz="1100" dirty="0">
                <a:solidFill>
                  <a:schemeClr val="tx1"/>
                </a:solidFill>
                <a:latin typeface="D2Coding" panose="020B0609020101020101" pitchFamily="49" charset="-127"/>
                <a:ea typeface="D2Coding" panose="020B0609020101020101" pitchFamily="49" charset="-127"/>
              </a:rPr>
              <a:t>$ </a:t>
            </a:r>
            <a:r>
              <a:rPr lang="en-US" altLang="ko-KR" sz="1100" dirty="0">
                <a:solidFill>
                  <a:srgbClr val="FF0000"/>
                </a:solidFill>
                <a:highlight>
                  <a:srgbClr val="FFFF00"/>
                </a:highlight>
                <a:latin typeface="D2Coding" panose="020B0609020101020101" pitchFamily="49" charset="-127"/>
                <a:ea typeface="D2Coding" panose="020B0609020101020101" pitchFamily="49" charset="-127"/>
              </a:rPr>
              <a:t>docker images</a:t>
            </a:r>
          </a:p>
          <a:p>
            <a:r>
              <a:rPr lang="en-US" altLang="ko-KR" sz="1100" dirty="0">
                <a:solidFill>
                  <a:schemeClr val="tx1"/>
                </a:solidFill>
                <a:latin typeface="D2Coding" panose="020B0609020101020101" pitchFamily="49" charset="-127"/>
                <a:ea typeface="D2Coding" panose="020B0609020101020101" pitchFamily="49" charset="-127"/>
              </a:rPr>
              <a:t>REPOSITORY          TAG       IMAGE ID       CREATED       SIZE</a:t>
            </a:r>
          </a:p>
          <a:p>
            <a:r>
              <a:rPr lang="en-US" altLang="ko-KR" sz="1100" dirty="0" err="1">
                <a:solidFill>
                  <a:schemeClr val="tx1"/>
                </a:solidFill>
                <a:latin typeface="D2Coding" panose="020B0609020101020101" pitchFamily="49" charset="-127"/>
                <a:ea typeface="D2Coding" panose="020B0609020101020101" pitchFamily="49" charset="-127"/>
              </a:rPr>
              <a:t>choochangho</a:t>
            </a:r>
            <a:r>
              <a:rPr lang="en-US" altLang="ko-KR" sz="1100" dirty="0">
                <a:solidFill>
                  <a:schemeClr val="tx1"/>
                </a:solidFill>
                <a:latin typeface="D2Coding" panose="020B0609020101020101" pitchFamily="49" charset="-127"/>
                <a:ea typeface="D2Coding" panose="020B0609020101020101" pitchFamily="49" charset="-127"/>
              </a:rPr>
              <a:t>/husky   latest    ce065571490c   4 hours ago   141MB</a:t>
            </a:r>
          </a:p>
          <a:p>
            <a:r>
              <a:rPr lang="en-US" altLang="ko-KR" sz="1100" dirty="0">
                <a:solidFill>
                  <a:schemeClr val="tx1"/>
                </a:solidFill>
                <a:latin typeface="D2Coding" panose="020B0609020101020101" pitchFamily="49" charset="-127"/>
                <a:ea typeface="D2Coding" panose="020B0609020101020101" pitchFamily="49" charset="-127"/>
              </a:rPr>
              <a:t>nginx               latest    605c77e624dd   13 days ago   141MB</a:t>
            </a:r>
          </a:p>
        </p:txBody>
      </p:sp>
    </p:spTree>
    <p:extLst>
      <p:ext uri="{BB962C8B-B14F-4D97-AF65-F5344CB8AC3E}">
        <p14:creationId xmlns:p14="http://schemas.microsoft.com/office/powerpoint/2010/main" val="13723324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43" name="Google Shape;315;p33">
            <a:extLst>
              <a:ext uri="{FF2B5EF4-FFF2-40B4-BE49-F238E27FC236}">
                <a16:creationId xmlns:a16="http://schemas.microsoft.com/office/drawing/2014/main" id="{027269E2-9E11-6E4B-84B6-9BE5FD1AA787}"/>
              </a:ext>
            </a:extLst>
          </p:cNvPr>
          <p:cNvSpPr txBox="1"/>
          <p:nvPr/>
        </p:nvSpPr>
        <p:spPr>
          <a:xfrm>
            <a:off x="5806486" y="105563"/>
            <a:ext cx="2678400" cy="289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ko-KR" altLang="en-US" sz="1100" dirty="0" err="1">
                <a:solidFill>
                  <a:schemeClr val="dk1"/>
                </a:solidFill>
                <a:latin typeface="Malgun Gothic" panose="020B0503020000020004" pitchFamily="34" charset="-127"/>
                <a:ea typeface="Malgun Gothic" panose="020B0503020000020004" pitchFamily="34" charset="-127"/>
                <a:cs typeface="Nunito"/>
                <a:sym typeface="Nunito"/>
              </a:rPr>
              <a:t>도커</a:t>
            </a:r>
            <a:r>
              <a:rPr lang="ko-KR" altLang="en-US" sz="1100" dirty="0">
                <a:solidFill>
                  <a:schemeClr val="dk1"/>
                </a:solidFill>
                <a:latin typeface="Malgun Gothic" panose="020B0503020000020004" pitchFamily="34" charset="-127"/>
                <a:ea typeface="Malgun Gothic" panose="020B0503020000020004" pitchFamily="34" charset="-127"/>
                <a:cs typeface="Nunito"/>
                <a:sym typeface="Nunito"/>
              </a:rPr>
              <a:t> </a:t>
            </a:r>
            <a:r>
              <a:rPr lang="en-US" altLang="ko-KR" sz="1100" dirty="0">
                <a:solidFill>
                  <a:schemeClr val="dk1"/>
                </a:solidFill>
                <a:latin typeface="Malgun Gothic" panose="020B0503020000020004" pitchFamily="34" charset="-127"/>
                <a:ea typeface="Malgun Gothic" panose="020B0503020000020004" pitchFamily="34" charset="-127"/>
                <a:cs typeface="Nunito"/>
                <a:sym typeface="Nunito"/>
              </a:rPr>
              <a:t>&gt;</a:t>
            </a:r>
            <a:r>
              <a:rPr lang="ko-KR" altLang="en-US" sz="1100" dirty="0">
                <a:solidFill>
                  <a:schemeClr val="dk1"/>
                </a:solidFill>
                <a:latin typeface="Malgun Gothic" panose="020B0503020000020004" pitchFamily="34" charset="-127"/>
                <a:ea typeface="Malgun Gothic" panose="020B0503020000020004" pitchFamily="34" charset="-127"/>
                <a:cs typeface="Nunito"/>
                <a:sym typeface="Nunito"/>
              </a:rPr>
              <a:t> </a:t>
            </a:r>
            <a:r>
              <a:rPr lang="ko-KR" altLang="en-US" sz="1100" dirty="0" err="1">
                <a:solidFill>
                  <a:schemeClr val="dk1"/>
                </a:solidFill>
                <a:latin typeface="Malgun Gothic" panose="020B0503020000020004" pitchFamily="34" charset="-127"/>
                <a:ea typeface="Malgun Gothic" panose="020B0503020000020004" pitchFamily="34" charset="-127"/>
                <a:cs typeface="Nunito"/>
                <a:sym typeface="Nunito"/>
              </a:rPr>
              <a:t>도커</a:t>
            </a:r>
            <a:r>
              <a:rPr lang="ko-KR" altLang="en-US" sz="1100" dirty="0">
                <a:solidFill>
                  <a:schemeClr val="dk1"/>
                </a:solidFill>
                <a:latin typeface="Malgun Gothic" panose="020B0503020000020004" pitchFamily="34" charset="-127"/>
                <a:ea typeface="Malgun Gothic" panose="020B0503020000020004" pitchFamily="34" charset="-127"/>
                <a:cs typeface="Nunito"/>
                <a:sym typeface="Nunito"/>
              </a:rPr>
              <a:t> 이전</a:t>
            </a:r>
            <a:r>
              <a:rPr lang="en-US" altLang="ko-KR" sz="1100" dirty="0">
                <a:solidFill>
                  <a:schemeClr val="dk1"/>
                </a:solidFill>
                <a:latin typeface="Malgun Gothic" panose="020B0503020000020004" pitchFamily="34" charset="-127"/>
                <a:ea typeface="Malgun Gothic" panose="020B0503020000020004" pitchFamily="34" charset="-127"/>
                <a:cs typeface="Nunito"/>
                <a:sym typeface="Nunito"/>
              </a:rPr>
              <a:t>/</a:t>
            </a:r>
            <a:r>
              <a:rPr lang="ko-KR" altLang="en-US" sz="1100" dirty="0">
                <a:solidFill>
                  <a:schemeClr val="dk1"/>
                </a:solidFill>
                <a:latin typeface="Malgun Gothic" panose="020B0503020000020004" pitchFamily="34" charset="-127"/>
                <a:ea typeface="Malgun Gothic" panose="020B0503020000020004" pitchFamily="34" charset="-127"/>
                <a:cs typeface="Nunito"/>
                <a:sym typeface="Nunito"/>
              </a:rPr>
              <a:t>이후</a:t>
            </a:r>
            <a:endParaRPr sz="1100" dirty="0">
              <a:solidFill>
                <a:schemeClr val="dk1"/>
              </a:solidFill>
              <a:latin typeface="Malgun Gothic" panose="020B0503020000020004" pitchFamily="34" charset="-127"/>
              <a:ea typeface="Malgun Gothic" panose="020B0503020000020004" pitchFamily="34" charset="-127"/>
              <a:cs typeface="Nunito"/>
              <a:sym typeface="Nunito"/>
            </a:endParaRPr>
          </a:p>
        </p:txBody>
      </p:sp>
      <p:sp>
        <p:nvSpPr>
          <p:cNvPr id="481" name="Google Shape;481;p40"/>
          <p:cNvSpPr txBox="1">
            <a:spLocks noGrp="1"/>
          </p:cNvSpPr>
          <p:nvPr>
            <p:ph type="title" idx="4"/>
          </p:nvPr>
        </p:nvSpPr>
        <p:spPr>
          <a:xfrm>
            <a:off x="720000" y="539400"/>
            <a:ext cx="7704000" cy="478200"/>
          </a:xfrm>
          <a:prstGeom prst="rect">
            <a:avLst/>
          </a:prstGeom>
        </p:spPr>
        <p:txBody>
          <a:bodyPr spcFirstLastPara="1" wrap="square" lIns="91425" tIns="91425" rIns="91425" bIns="91425" anchor="ctr" anchorCtr="0">
            <a:noAutofit/>
          </a:bodyPr>
          <a:lstStyle/>
          <a:p>
            <a:pPr lvl="1"/>
            <a:r>
              <a:rPr lang="ko-KR" altLang="en-US" dirty="0">
                <a:latin typeface="BM JUA OTF" panose="02020603020101020101" pitchFamily="18" charset="-127"/>
                <a:ea typeface="BM JUA OTF" panose="02020603020101020101" pitchFamily="18" charset="-127"/>
              </a:rPr>
              <a:t>이미지 </a:t>
            </a:r>
            <a:r>
              <a:rPr lang="ko-KR" altLang="en-US" dirty="0" err="1">
                <a:latin typeface="BM JUA OTF" panose="02020603020101020101" pitchFamily="18" charset="-127"/>
                <a:ea typeface="BM JUA OTF" panose="02020603020101020101" pitchFamily="18" charset="-127"/>
              </a:rPr>
              <a:t>푸쉬</a:t>
            </a:r>
            <a:endParaRPr dirty="0">
              <a:latin typeface="BM JUA OTF" panose="02020603020101020101" pitchFamily="18" charset="-127"/>
              <a:ea typeface="BM JUA OTF" panose="02020603020101020101" pitchFamily="18" charset="-127"/>
            </a:endParaRPr>
          </a:p>
        </p:txBody>
      </p:sp>
      <p:sp>
        <p:nvSpPr>
          <p:cNvPr id="5" name="TextBox 4">
            <a:extLst>
              <a:ext uri="{FF2B5EF4-FFF2-40B4-BE49-F238E27FC236}">
                <a16:creationId xmlns:a16="http://schemas.microsoft.com/office/drawing/2014/main" id="{CB7E28E3-B199-4F29-9E36-BC251D60170F}"/>
              </a:ext>
            </a:extLst>
          </p:cNvPr>
          <p:cNvSpPr txBox="1"/>
          <p:nvPr/>
        </p:nvSpPr>
        <p:spPr>
          <a:xfrm>
            <a:off x="720000" y="1193292"/>
            <a:ext cx="7395300" cy="2462213"/>
          </a:xfrm>
          <a:prstGeom prst="rect">
            <a:avLst/>
          </a:prstGeom>
          <a:noFill/>
        </p:spPr>
        <p:txBody>
          <a:bodyPr wrap="square" rtlCol="0">
            <a:spAutoFit/>
          </a:bodyPr>
          <a:lstStyle/>
          <a:p>
            <a:r>
              <a:rPr lang="en-US" altLang="ko-KR" sz="1100" dirty="0">
                <a:latin typeface="D2Coding" panose="020B0609020101020101" pitchFamily="49" charset="-127"/>
                <a:ea typeface="D2Coding" panose="020B0609020101020101" pitchFamily="49" charset="-127"/>
              </a:rPr>
              <a:t># docker</a:t>
            </a:r>
            <a:r>
              <a:rPr lang="ko-KR" altLang="en-US" sz="1100" dirty="0">
                <a:latin typeface="D2Coding" panose="020B0609020101020101" pitchFamily="49" charset="-127"/>
                <a:ea typeface="D2Coding" panose="020B0609020101020101" pitchFamily="49" charset="-127"/>
              </a:rPr>
              <a:t> </a:t>
            </a:r>
            <a:r>
              <a:rPr lang="en-US" altLang="ko-KR" sz="1100" dirty="0">
                <a:latin typeface="D2Coding" panose="020B0609020101020101" pitchFamily="49" charset="-127"/>
                <a:ea typeface="D2Coding" panose="020B0609020101020101" pitchFamily="49" charset="-127"/>
              </a:rPr>
              <a:t>hub</a:t>
            </a:r>
            <a:r>
              <a:rPr lang="ko-KR" altLang="en-US" sz="1100" dirty="0">
                <a:latin typeface="D2Coding" panose="020B0609020101020101" pitchFamily="49" charset="-127"/>
                <a:ea typeface="D2Coding" panose="020B0609020101020101" pitchFamily="49" charset="-127"/>
              </a:rPr>
              <a:t> 로그인</a:t>
            </a:r>
            <a:endParaRPr lang="en-US" altLang="ko-KR" sz="1100" dirty="0">
              <a:latin typeface="D2Coding" panose="020B0609020101020101" pitchFamily="49" charset="-127"/>
              <a:ea typeface="D2Coding" panose="020B0609020101020101" pitchFamily="49" charset="-127"/>
            </a:endParaRPr>
          </a:p>
          <a:p>
            <a:r>
              <a:rPr lang="en-US" altLang="ko-KR" sz="1100" dirty="0">
                <a:latin typeface="D2Coding" panose="020B0609020101020101" pitchFamily="49" charset="-127"/>
                <a:ea typeface="D2Coding" panose="020B0609020101020101" pitchFamily="49" charset="-127"/>
              </a:rPr>
              <a:t>$ </a:t>
            </a:r>
            <a:r>
              <a:rPr lang="en-US" altLang="ko-KR" sz="1100" dirty="0">
                <a:solidFill>
                  <a:srgbClr val="FF0000"/>
                </a:solidFill>
                <a:highlight>
                  <a:srgbClr val="FFFF00"/>
                </a:highlight>
                <a:latin typeface="D2Coding" panose="020B0609020101020101" pitchFamily="49" charset="-127"/>
                <a:ea typeface="D2Coding" panose="020B0609020101020101" pitchFamily="49" charset="-127"/>
              </a:rPr>
              <a:t>docker login</a:t>
            </a:r>
            <a:br>
              <a:rPr lang="en-US" altLang="ko-KR" sz="1100" dirty="0">
                <a:highlight>
                  <a:srgbClr val="FFFF00"/>
                </a:highlight>
                <a:latin typeface="D2Coding" panose="020B0609020101020101" pitchFamily="49" charset="-127"/>
                <a:ea typeface="D2Coding" panose="020B0609020101020101" pitchFamily="49" charset="-127"/>
              </a:rPr>
            </a:br>
            <a:endParaRPr lang="en-US" altLang="ko-KR" sz="1100" dirty="0">
              <a:latin typeface="D2Coding" panose="020B0609020101020101" pitchFamily="49" charset="-127"/>
              <a:ea typeface="D2Coding" panose="020B0609020101020101" pitchFamily="49" charset="-127"/>
            </a:endParaRPr>
          </a:p>
          <a:p>
            <a:r>
              <a:rPr lang="en-US" altLang="ko-KR" sz="1100" dirty="0">
                <a:latin typeface="D2Coding" panose="020B0609020101020101" pitchFamily="49" charset="-127"/>
                <a:ea typeface="D2Coding" panose="020B0609020101020101" pitchFamily="49" charset="-127"/>
              </a:rPr>
              <a:t># </a:t>
            </a:r>
            <a:r>
              <a:rPr lang="ko-KR" altLang="en-US" sz="1100" dirty="0">
                <a:latin typeface="D2Coding" panose="020B0609020101020101" pitchFamily="49" charset="-127"/>
                <a:ea typeface="D2Coding" panose="020B0609020101020101" pitchFamily="49" charset="-127"/>
              </a:rPr>
              <a:t>모든 이미지 </a:t>
            </a:r>
            <a:r>
              <a:rPr lang="ko-KR" altLang="en-US" sz="1100" dirty="0" err="1">
                <a:latin typeface="D2Coding" panose="020B0609020101020101" pitchFamily="49" charset="-127"/>
                <a:ea typeface="D2Coding" panose="020B0609020101020101" pitchFamily="49" charset="-127"/>
              </a:rPr>
              <a:t>푸쉬</a:t>
            </a:r>
            <a:endParaRPr lang="en-US" altLang="ko-KR" sz="1100" dirty="0">
              <a:latin typeface="D2Coding" panose="020B0609020101020101" pitchFamily="49" charset="-127"/>
              <a:ea typeface="D2Coding" panose="020B0609020101020101" pitchFamily="49" charset="-127"/>
            </a:endParaRPr>
          </a:p>
          <a:p>
            <a:r>
              <a:rPr lang="en-US" altLang="ko-KR" sz="1100" dirty="0">
                <a:latin typeface="D2Coding" panose="020B0609020101020101" pitchFamily="49" charset="-127"/>
                <a:ea typeface="D2Coding" panose="020B0609020101020101" pitchFamily="49" charset="-127"/>
              </a:rPr>
              <a:t>$ </a:t>
            </a:r>
            <a:r>
              <a:rPr lang="en-US" altLang="ko-KR" sz="1100" dirty="0">
                <a:solidFill>
                  <a:srgbClr val="FF0000"/>
                </a:solidFill>
                <a:highlight>
                  <a:srgbClr val="FFFF00"/>
                </a:highlight>
                <a:latin typeface="D2Coding" panose="020B0609020101020101" pitchFamily="49" charset="-127"/>
                <a:ea typeface="D2Coding" panose="020B0609020101020101" pitchFamily="49" charset="-127"/>
              </a:rPr>
              <a:t>docker push </a:t>
            </a:r>
            <a:r>
              <a:rPr lang="en-US" altLang="ko-KR" sz="1100" dirty="0" err="1">
                <a:solidFill>
                  <a:srgbClr val="FF0000"/>
                </a:solidFill>
                <a:highlight>
                  <a:srgbClr val="FFFF00"/>
                </a:highlight>
                <a:latin typeface="D2Coding" panose="020B0609020101020101" pitchFamily="49" charset="-127"/>
                <a:ea typeface="D2Coding" panose="020B0609020101020101" pitchFamily="49" charset="-127"/>
              </a:rPr>
              <a:t>choochangho</a:t>
            </a:r>
            <a:r>
              <a:rPr lang="en-US" altLang="ko-KR" sz="1100" dirty="0">
                <a:solidFill>
                  <a:srgbClr val="FF0000"/>
                </a:solidFill>
                <a:highlight>
                  <a:srgbClr val="FFFF00"/>
                </a:highlight>
                <a:latin typeface="D2Coding" panose="020B0609020101020101" pitchFamily="49" charset="-127"/>
                <a:ea typeface="D2Coding" panose="020B0609020101020101" pitchFamily="49" charset="-127"/>
              </a:rPr>
              <a:t>/</a:t>
            </a:r>
            <a:r>
              <a:rPr lang="en-US" altLang="ko-KR" sz="1100" dirty="0" err="1">
                <a:solidFill>
                  <a:srgbClr val="FF0000"/>
                </a:solidFill>
                <a:highlight>
                  <a:srgbClr val="FFFF00"/>
                </a:highlight>
                <a:latin typeface="D2Coding" panose="020B0609020101020101" pitchFamily="49" charset="-127"/>
                <a:ea typeface="D2Coding" panose="020B0609020101020101" pitchFamily="49" charset="-127"/>
              </a:rPr>
              <a:t>husky:latest</a:t>
            </a:r>
            <a:endParaRPr lang="en-US" altLang="ko-KR" sz="1100" dirty="0">
              <a:solidFill>
                <a:srgbClr val="FF0000"/>
              </a:solidFill>
              <a:highlight>
                <a:srgbClr val="FFFF00"/>
              </a:highlight>
              <a:latin typeface="D2Coding" panose="020B0609020101020101" pitchFamily="49" charset="-127"/>
              <a:ea typeface="D2Coding" panose="020B0609020101020101" pitchFamily="49" charset="-127"/>
            </a:endParaRPr>
          </a:p>
          <a:p>
            <a:r>
              <a:rPr lang="en-US" altLang="ko-KR" sz="1100" dirty="0">
                <a:solidFill>
                  <a:schemeClr val="tx1"/>
                </a:solidFill>
                <a:latin typeface="D2Coding" panose="020B0609020101020101" pitchFamily="49" charset="-127"/>
                <a:ea typeface="D2Coding" panose="020B0609020101020101" pitchFamily="49" charset="-127"/>
              </a:rPr>
              <a:t>The push refers to repository [docker.io/</a:t>
            </a:r>
            <a:r>
              <a:rPr lang="en-US" altLang="ko-KR" sz="1100" dirty="0" err="1">
                <a:solidFill>
                  <a:schemeClr val="tx1"/>
                </a:solidFill>
                <a:latin typeface="D2Coding" panose="020B0609020101020101" pitchFamily="49" charset="-127"/>
                <a:ea typeface="D2Coding" panose="020B0609020101020101" pitchFamily="49" charset="-127"/>
              </a:rPr>
              <a:t>choochangho</a:t>
            </a:r>
            <a:r>
              <a:rPr lang="en-US" altLang="ko-KR" sz="1100" dirty="0">
                <a:solidFill>
                  <a:schemeClr val="tx1"/>
                </a:solidFill>
                <a:latin typeface="D2Coding" panose="020B0609020101020101" pitchFamily="49" charset="-127"/>
                <a:ea typeface="D2Coding" panose="020B0609020101020101" pitchFamily="49" charset="-127"/>
              </a:rPr>
              <a:t>/husky]</a:t>
            </a:r>
          </a:p>
          <a:p>
            <a:r>
              <a:rPr lang="en-US" altLang="ko-KR" sz="1100" dirty="0">
                <a:solidFill>
                  <a:schemeClr val="tx1"/>
                </a:solidFill>
                <a:latin typeface="D2Coding" panose="020B0609020101020101" pitchFamily="49" charset="-127"/>
                <a:ea typeface="D2Coding" panose="020B0609020101020101" pitchFamily="49" charset="-127"/>
              </a:rPr>
              <a:t>fe2cd13067b1: Pushed</a:t>
            </a:r>
          </a:p>
          <a:p>
            <a:r>
              <a:rPr lang="en-US" altLang="ko-KR" sz="1100" dirty="0">
                <a:solidFill>
                  <a:schemeClr val="tx1"/>
                </a:solidFill>
                <a:latin typeface="D2Coding" panose="020B0609020101020101" pitchFamily="49" charset="-127"/>
                <a:ea typeface="D2Coding" panose="020B0609020101020101" pitchFamily="49" charset="-127"/>
              </a:rPr>
              <a:t>d874fd2bc83b: Mounted from library/nginx</a:t>
            </a:r>
          </a:p>
          <a:p>
            <a:r>
              <a:rPr lang="en-US" altLang="ko-KR" sz="1100" dirty="0">
                <a:solidFill>
                  <a:schemeClr val="tx1"/>
                </a:solidFill>
                <a:latin typeface="D2Coding" panose="020B0609020101020101" pitchFamily="49" charset="-127"/>
                <a:ea typeface="D2Coding" panose="020B0609020101020101" pitchFamily="49" charset="-127"/>
              </a:rPr>
              <a:t>32ce5f6a5106: Mounted from library/nginx</a:t>
            </a:r>
          </a:p>
          <a:p>
            <a:r>
              <a:rPr lang="en-US" altLang="ko-KR" sz="1100" dirty="0">
                <a:solidFill>
                  <a:schemeClr val="tx1"/>
                </a:solidFill>
                <a:latin typeface="D2Coding" panose="020B0609020101020101" pitchFamily="49" charset="-127"/>
                <a:ea typeface="D2Coding" panose="020B0609020101020101" pitchFamily="49" charset="-127"/>
              </a:rPr>
              <a:t>f1db227348d0: Mounted from library/nginx</a:t>
            </a:r>
          </a:p>
          <a:p>
            <a:r>
              <a:rPr lang="en-US" altLang="ko-KR" sz="1100" dirty="0">
                <a:solidFill>
                  <a:schemeClr val="tx1"/>
                </a:solidFill>
                <a:latin typeface="D2Coding" panose="020B0609020101020101" pitchFamily="49" charset="-127"/>
                <a:ea typeface="D2Coding" panose="020B0609020101020101" pitchFamily="49" charset="-127"/>
              </a:rPr>
              <a:t>b8d6e692a25e: Mounted from library/nginx</a:t>
            </a:r>
          </a:p>
          <a:p>
            <a:r>
              <a:rPr lang="en-US" altLang="ko-KR" sz="1100" dirty="0">
                <a:solidFill>
                  <a:schemeClr val="tx1"/>
                </a:solidFill>
                <a:latin typeface="D2Coding" panose="020B0609020101020101" pitchFamily="49" charset="-127"/>
                <a:ea typeface="D2Coding" panose="020B0609020101020101" pitchFamily="49" charset="-127"/>
              </a:rPr>
              <a:t>e379e8aedd4d: Mounted from library/nginx</a:t>
            </a:r>
          </a:p>
          <a:p>
            <a:r>
              <a:rPr lang="en-US" altLang="ko-KR" sz="1100" dirty="0">
                <a:solidFill>
                  <a:schemeClr val="tx1"/>
                </a:solidFill>
                <a:latin typeface="D2Coding" panose="020B0609020101020101" pitchFamily="49" charset="-127"/>
                <a:ea typeface="D2Coding" panose="020B0609020101020101" pitchFamily="49" charset="-127"/>
              </a:rPr>
              <a:t>2edcec3590a4: Mounted from library/nginx</a:t>
            </a:r>
          </a:p>
          <a:p>
            <a:r>
              <a:rPr lang="en-US" altLang="ko-KR" sz="1100" dirty="0">
                <a:solidFill>
                  <a:schemeClr val="tx1"/>
                </a:solidFill>
                <a:latin typeface="D2Coding" panose="020B0609020101020101" pitchFamily="49" charset="-127"/>
                <a:ea typeface="D2Coding" panose="020B0609020101020101" pitchFamily="49" charset="-127"/>
              </a:rPr>
              <a:t>1.0: digest: sha256:32c2eb2fe7243034473d5d66a7e2e446d909f0dbada64d745ccd05e9b5cb389a size: 1777</a:t>
            </a:r>
          </a:p>
        </p:txBody>
      </p:sp>
      <p:sp>
        <p:nvSpPr>
          <p:cNvPr id="2" name="직사각형 1">
            <a:extLst>
              <a:ext uri="{FF2B5EF4-FFF2-40B4-BE49-F238E27FC236}">
                <a16:creationId xmlns:a16="http://schemas.microsoft.com/office/drawing/2014/main" id="{6D82DFD9-5446-48B2-B407-9D94DA19110B}"/>
              </a:ext>
            </a:extLst>
          </p:cNvPr>
          <p:cNvSpPr/>
          <p:nvPr/>
        </p:nvSpPr>
        <p:spPr>
          <a:xfrm>
            <a:off x="836676" y="3739896"/>
            <a:ext cx="7539228" cy="78181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900" dirty="0">
                <a:solidFill>
                  <a:schemeClr val="tx1"/>
                </a:solidFill>
              </a:rPr>
              <a:t>docker login </a:t>
            </a:r>
            <a:r>
              <a:rPr lang="ko-KR" altLang="en-US" sz="900" dirty="0">
                <a:solidFill>
                  <a:schemeClr val="tx1"/>
                </a:solidFill>
              </a:rPr>
              <a:t>또는 </a:t>
            </a:r>
            <a:r>
              <a:rPr lang="en-US" altLang="ko-KR" sz="900" dirty="0">
                <a:solidFill>
                  <a:schemeClr val="tx1"/>
                </a:solidFill>
              </a:rPr>
              <a:t>push </a:t>
            </a:r>
            <a:r>
              <a:rPr lang="ko-KR" altLang="en-US" sz="900" dirty="0">
                <a:solidFill>
                  <a:schemeClr val="tx1"/>
                </a:solidFill>
              </a:rPr>
              <a:t>과정에 에러가 발생할 수 있다</a:t>
            </a:r>
            <a:r>
              <a:rPr lang="en-US" altLang="ko-KR" sz="900" dirty="0">
                <a:solidFill>
                  <a:schemeClr val="tx1"/>
                </a:solidFill>
              </a:rPr>
              <a:t>.</a:t>
            </a:r>
            <a:br>
              <a:rPr lang="en-US" altLang="ko-KR" sz="900" dirty="0">
                <a:solidFill>
                  <a:schemeClr val="tx1"/>
                </a:solidFill>
              </a:rPr>
            </a:br>
            <a:r>
              <a:rPr lang="ko-KR" altLang="en-US" sz="900" dirty="0">
                <a:solidFill>
                  <a:schemeClr val="tx1"/>
                </a:solidFill>
              </a:rPr>
              <a:t>이때는 </a:t>
            </a:r>
            <a:r>
              <a:rPr lang="en-US" altLang="ko-KR" sz="900" dirty="0">
                <a:solidFill>
                  <a:schemeClr val="tx1"/>
                </a:solidFill>
              </a:rPr>
              <a:t>~/.docker/</a:t>
            </a:r>
            <a:r>
              <a:rPr lang="en-US" altLang="ko-KR" sz="900" dirty="0" err="1">
                <a:solidFill>
                  <a:schemeClr val="tx1"/>
                </a:solidFill>
              </a:rPr>
              <a:t>config.json</a:t>
            </a:r>
            <a:r>
              <a:rPr lang="en-US" altLang="ko-KR" sz="900" dirty="0">
                <a:solidFill>
                  <a:schemeClr val="tx1"/>
                </a:solidFill>
              </a:rPr>
              <a:t> </a:t>
            </a:r>
            <a:r>
              <a:rPr lang="ko-KR" altLang="en-US" sz="900" dirty="0">
                <a:solidFill>
                  <a:schemeClr val="tx1"/>
                </a:solidFill>
              </a:rPr>
              <a:t>파일을 삭제 후 다시 시도해 본다</a:t>
            </a:r>
            <a:r>
              <a:rPr lang="en-US" altLang="ko-KR" sz="900" dirty="0">
                <a:solidFill>
                  <a:schemeClr val="tx1"/>
                </a:solidFill>
              </a:rPr>
              <a:t>.</a:t>
            </a:r>
            <a:endParaRPr lang="ko-KR" altLang="en-US" sz="900" dirty="0">
              <a:solidFill>
                <a:schemeClr val="tx1"/>
              </a:solidFill>
            </a:endParaRPr>
          </a:p>
        </p:txBody>
      </p:sp>
      <p:pic>
        <p:nvPicPr>
          <p:cNvPr id="4" name="그래픽 3" descr="느낌표">
            <a:extLst>
              <a:ext uri="{FF2B5EF4-FFF2-40B4-BE49-F238E27FC236}">
                <a16:creationId xmlns:a16="http://schemas.microsoft.com/office/drawing/2014/main" id="{7DDE7ED9-02F3-4509-A5B6-666C5816DF9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37260" y="3779901"/>
            <a:ext cx="220599" cy="220599"/>
          </a:xfrm>
          <a:prstGeom prst="rect">
            <a:avLst/>
          </a:prstGeom>
        </p:spPr>
      </p:pic>
    </p:spTree>
    <p:extLst>
      <p:ext uri="{BB962C8B-B14F-4D97-AF65-F5344CB8AC3E}">
        <p14:creationId xmlns:p14="http://schemas.microsoft.com/office/powerpoint/2010/main" val="9538296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43" name="Google Shape;315;p33">
            <a:extLst>
              <a:ext uri="{FF2B5EF4-FFF2-40B4-BE49-F238E27FC236}">
                <a16:creationId xmlns:a16="http://schemas.microsoft.com/office/drawing/2014/main" id="{027269E2-9E11-6E4B-84B6-9BE5FD1AA787}"/>
              </a:ext>
            </a:extLst>
          </p:cNvPr>
          <p:cNvSpPr txBox="1"/>
          <p:nvPr/>
        </p:nvSpPr>
        <p:spPr>
          <a:xfrm>
            <a:off x="5806486" y="105563"/>
            <a:ext cx="2678400" cy="289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ko-KR" altLang="en-US" sz="1100" dirty="0" err="1">
                <a:solidFill>
                  <a:schemeClr val="dk1"/>
                </a:solidFill>
                <a:latin typeface="Malgun Gothic" panose="020B0503020000020004" pitchFamily="34" charset="-127"/>
                <a:ea typeface="Malgun Gothic" panose="020B0503020000020004" pitchFamily="34" charset="-127"/>
                <a:cs typeface="Nunito"/>
                <a:sym typeface="Nunito"/>
              </a:rPr>
              <a:t>도커</a:t>
            </a:r>
            <a:r>
              <a:rPr lang="ko-KR" altLang="en-US" sz="1100" dirty="0">
                <a:solidFill>
                  <a:schemeClr val="dk1"/>
                </a:solidFill>
                <a:latin typeface="Malgun Gothic" panose="020B0503020000020004" pitchFamily="34" charset="-127"/>
                <a:ea typeface="Malgun Gothic" panose="020B0503020000020004" pitchFamily="34" charset="-127"/>
                <a:cs typeface="Nunito"/>
                <a:sym typeface="Nunito"/>
              </a:rPr>
              <a:t> </a:t>
            </a:r>
            <a:r>
              <a:rPr lang="en-US" altLang="ko-KR" sz="1100" dirty="0">
                <a:solidFill>
                  <a:schemeClr val="dk1"/>
                </a:solidFill>
                <a:latin typeface="Malgun Gothic" panose="020B0503020000020004" pitchFamily="34" charset="-127"/>
                <a:ea typeface="Malgun Gothic" panose="020B0503020000020004" pitchFamily="34" charset="-127"/>
                <a:cs typeface="Nunito"/>
                <a:sym typeface="Nunito"/>
              </a:rPr>
              <a:t>&gt;</a:t>
            </a:r>
            <a:r>
              <a:rPr lang="ko-KR" altLang="en-US" sz="1100" dirty="0">
                <a:solidFill>
                  <a:schemeClr val="dk1"/>
                </a:solidFill>
                <a:latin typeface="Malgun Gothic" panose="020B0503020000020004" pitchFamily="34" charset="-127"/>
                <a:ea typeface="Malgun Gothic" panose="020B0503020000020004" pitchFamily="34" charset="-127"/>
                <a:cs typeface="Nunito"/>
                <a:sym typeface="Nunito"/>
              </a:rPr>
              <a:t> </a:t>
            </a:r>
            <a:r>
              <a:rPr lang="ko-KR" altLang="en-US" sz="1100" dirty="0" err="1">
                <a:solidFill>
                  <a:schemeClr val="dk1"/>
                </a:solidFill>
                <a:latin typeface="Malgun Gothic" panose="020B0503020000020004" pitchFamily="34" charset="-127"/>
                <a:ea typeface="Malgun Gothic" panose="020B0503020000020004" pitchFamily="34" charset="-127"/>
                <a:cs typeface="Nunito"/>
                <a:sym typeface="Nunito"/>
              </a:rPr>
              <a:t>도커</a:t>
            </a:r>
            <a:r>
              <a:rPr lang="ko-KR" altLang="en-US" sz="1100" dirty="0">
                <a:solidFill>
                  <a:schemeClr val="dk1"/>
                </a:solidFill>
                <a:latin typeface="Malgun Gothic" panose="020B0503020000020004" pitchFamily="34" charset="-127"/>
                <a:ea typeface="Malgun Gothic" panose="020B0503020000020004" pitchFamily="34" charset="-127"/>
                <a:cs typeface="Nunito"/>
                <a:sym typeface="Nunito"/>
              </a:rPr>
              <a:t> 이전</a:t>
            </a:r>
            <a:r>
              <a:rPr lang="en-US" altLang="ko-KR" sz="1100" dirty="0">
                <a:solidFill>
                  <a:schemeClr val="dk1"/>
                </a:solidFill>
                <a:latin typeface="Malgun Gothic" panose="020B0503020000020004" pitchFamily="34" charset="-127"/>
                <a:ea typeface="Malgun Gothic" panose="020B0503020000020004" pitchFamily="34" charset="-127"/>
                <a:cs typeface="Nunito"/>
                <a:sym typeface="Nunito"/>
              </a:rPr>
              <a:t>/</a:t>
            </a:r>
            <a:r>
              <a:rPr lang="ko-KR" altLang="en-US" sz="1100" dirty="0">
                <a:solidFill>
                  <a:schemeClr val="dk1"/>
                </a:solidFill>
                <a:latin typeface="Malgun Gothic" panose="020B0503020000020004" pitchFamily="34" charset="-127"/>
                <a:ea typeface="Malgun Gothic" panose="020B0503020000020004" pitchFamily="34" charset="-127"/>
                <a:cs typeface="Nunito"/>
                <a:sym typeface="Nunito"/>
              </a:rPr>
              <a:t>이후</a:t>
            </a:r>
            <a:endParaRPr sz="1100" dirty="0">
              <a:solidFill>
                <a:schemeClr val="dk1"/>
              </a:solidFill>
              <a:latin typeface="Malgun Gothic" panose="020B0503020000020004" pitchFamily="34" charset="-127"/>
              <a:ea typeface="Malgun Gothic" panose="020B0503020000020004" pitchFamily="34" charset="-127"/>
              <a:cs typeface="Nunito"/>
              <a:sym typeface="Nunito"/>
            </a:endParaRPr>
          </a:p>
        </p:txBody>
      </p:sp>
      <p:sp>
        <p:nvSpPr>
          <p:cNvPr id="481" name="Google Shape;481;p40"/>
          <p:cNvSpPr txBox="1">
            <a:spLocks noGrp="1"/>
          </p:cNvSpPr>
          <p:nvPr>
            <p:ph type="title" idx="4"/>
          </p:nvPr>
        </p:nvSpPr>
        <p:spPr>
          <a:xfrm>
            <a:off x="720000" y="539400"/>
            <a:ext cx="7704000" cy="478200"/>
          </a:xfrm>
          <a:prstGeom prst="rect">
            <a:avLst/>
          </a:prstGeom>
        </p:spPr>
        <p:txBody>
          <a:bodyPr spcFirstLastPara="1" wrap="square" lIns="91425" tIns="91425" rIns="91425" bIns="91425" anchor="ctr" anchorCtr="0">
            <a:noAutofit/>
          </a:bodyPr>
          <a:lstStyle/>
          <a:p>
            <a:pPr lvl="1"/>
            <a:r>
              <a:rPr lang="en-US" dirty="0">
                <a:latin typeface="BM JUA OTF" panose="02020603020101020101" pitchFamily="18" charset="-127"/>
                <a:ea typeface="BM JUA OTF" panose="02020603020101020101" pitchFamily="18" charset="-127"/>
              </a:rPr>
              <a:t>Repository </a:t>
            </a:r>
            <a:r>
              <a:rPr lang="ko-KR" altLang="en-US" dirty="0">
                <a:latin typeface="BM JUA OTF" panose="02020603020101020101" pitchFamily="18" charset="-127"/>
                <a:ea typeface="BM JUA OTF" panose="02020603020101020101" pitchFamily="18" charset="-127"/>
              </a:rPr>
              <a:t>확인</a:t>
            </a:r>
            <a:endParaRPr dirty="0">
              <a:latin typeface="BM JUA OTF" panose="02020603020101020101" pitchFamily="18" charset="-127"/>
              <a:ea typeface="BM JUA OTF" panose="02020603020101020101" pitchFamily="18" charset="-127"/>
            </a:endParaRPr>
          </a:p>
        </p:txBody>
      </p:sp>
      <p:pic>
        <p:nvPicPr>
          <p:cNvPr id="8" name="그림 7">
            <a:extLst>
              <a:ext uri="{FF2B5EF4-FFF2-40B4-BE49-F238E27FC236}">
                <a16:creationId xmlns:a16="http://schemas.microsoft.com/office/drawing/2014/main" id="{FF94283A-2267-43A9-8E9F-89F2427987E1}"/>
              </a:ext>
            </a:extLst>
          </p:cNvPr>
          <p:cNvPicPr>
            <a:picLocks noChangeAspect="1"/>
          </p:cNvPicPr>
          <p:nvPr/>
        </p:nvPicPr>
        <p:blipFill>
          <a:blip r:embed="rId3"/>
          <a:stretch>
            <a:fillRect/>
          </a:stretch>
        </p:blipFill>
        <p:spPr>
          <a:xfrm>
            <a:off x="2251710" y="1161637"/>
            <a:ext cx="4640580" cy="3609924"/>
          </a:xfrm>
          <a:prstGeom prst="rect">
            <a:avLst/>
          </a:prstGeom>
        </p:spPr>
      </p:pic>
      <p:sp>
        <p:nvSpPr>
          <p:cNvPr id="9" name="직사각형 8">
            <a:extLst>
              <a:ext uri="{FF2B5EF4-FFF2-40B4-BE49-F238E27FC236}">
                <a16:creationId xmlns:a16="http://schemas.microsoft.com/office/drawing/2014/main" id="{7414A02D-F508-4C43-8578-3AB6F19F6040}"/>
              </a:ext>
            </a:extLst>
          </p:cNvPr>
          <p:cNvSpPr/>
          <p:nvPr/>
        </p:nvSpPr>
        <p:spPr>
          <a:xfrm>
            <a:off x="2308860" y="3099816"/>
            <a:ext cx="2651760" cy="10287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9160711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43" name="Google Shape;315;p33">
            <a:extLst>
              <a:ext uri="{FF2B5EF4-FFF2-40B4-BE49-F238E27FC236}">
                <a16:creationId xmlns:a16="http://schemas.microsoft.com/office/drawing/2014/main" id="{027269E2-9E11-6E4B-84B6-9BE5FD1AA787}"/>
              </a:ext>
            </a:extLst>
          </p:cNvPr>
          <p:cNvSpPr txBox="1"/>
          <p:nvPr/>
        </p:nvSpPr>
        <p:spPr>
          <a:xfrm>
            <a:off x="5806486" y="105563"/>
            <a:ext cx="2678400" cy="289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ko-KR" altLang="en-US" sz="1100" dirty="0" err="1">
                <a:solidFill>
                  <a:schemeClr val="dk1"/>
                </a:solidFill>
                <a:latin typeface="Malgun Gothic" panose="020B0503020000020004" pitchFamily="34" charset="-127"/>
                <a:ea typeface="Malgun Gothic" panose="020B0503020000020004" pitchFamily="34" charset="-127"/>
                <a:cs typeface="Nunito"/>
                <a:sym typeface="Nunito"/>
              </a:rPr>
              <a:t>도커</a:t>
            </a:r>
            <a:r>
              <a:rPr lang="ko-KR" altLang="en-US" sz="1100" dirty="0">
                <a:solidFill>
                  <a:schemeClr val="dk1"/>
                </a:solidFill>
                <a:latin typeface="Malgun Gothic" panose="020B0503020000020004" pitchFamily="34" charset="-127"/>
                <a:ea typeface="Malgun Gothic" panose="020B0503020000020004" pitchFamily="34" charset="-127"/>
                <a:cs typeface="Nunito"/>
                <a:sym typeface="Nunito"/>
              </a:rPr>
              <a:t> </a:t>
            </a:r>
            <a:r>
              <a:rPr lang="en-US" altLang="ko-KR" sz="1100" dirty="0">
                <a:solidFill>
                  <a:schemeClr val="dk1"/>
                </a:solidFill>
                <a:latin typeface="Malgun Gothic" panose="020B0503020000020004" pitchFamily="34" charset="-127"/>
                <a:ea typeface="Malgun Gothic" panose="020B0503020000020004" pitchFamily="34" charset="-127"/>
                <a:cs typeface="Nunito"/>
                <a:sym typeface="Nunito"/>
              </a:rPr>
              <a:t>&gt;</a:t>
            </a:r>
            <a:r>
              <a:rPr lang="ko-KR" altLang="en-US" sz="1100" dirty="0">
                <a:solidFill>
                  <a:schemeClr val="dk1"/>
                </a:solidFill>
                <a:latin typeface="Malgun Gothic" panose="020B0503020000020004" pitchFamily="34" charset="-127"/>
                <a:ea typeface="Malgun Gothic" panose="020B0503020000020004" pitchFamily="34" charset="-127"/>
                <a:cs typeface="Nunito"/>
                <a:sym typeface="Nunito"/>
              </a:rPr>
              <a:t> </a:t>
            </a:r>
            <a:r>
              <a:rPr lang="ko-KR" altLang="en-US" sz="1100" dirty="0" err="1">
                <a:solidFill>
                  <a:schemeClr val="dk1"/>
                </a:solidFill>
                <a:latin typeface="Malgun Gothic" panose="020B0503020000020004" pitchFamily="34" charset="-127"/>
                <a:ea typeface="Malgun Gothic" panose="020B0503020000020004" pitchFamily="34" charset="-127"/>
                <a:cs typeface="Nunito"/>
                <a:sym typeface="Nunito"/>
              </a:rPr>
              <a:t>도커</a:t>
            </a:r>
            <a:r>
              <a:rPr lang="ko-KR" altLang="en-US" sz="1100" dirty="0">
                <a:solidFill>
                  <a:schemeClr val="dk1"/>
                </a:solidFill>
                <a:latin typeface="Malgun Gothic" panose="020B0503020000020004" pitchFamily="34" charset="-127"/>
                <a:ea typeface="Malgun Gothic" panose="020B0503020000020004" pitchFamily="34" charset="-127"/>
                <a:cs typeface="Nunito"/>
                <a:sym typeface="Nunito"/>
              </a:rPr>
              <a:t> 이전</a:t>
            </a:r>
            <a:r>
              <a:rPr lang="en-US" altLang="ko-KR" sz="1100" dirty="0">
                <a:solidFill>
                  <a:schemeClr val="dk1"/>
                </a:solidFill>
                <a:latin typeface="Malgun Gothic" panose="020B0503020000020004" pitchFamily="34" charset="-127"/>
                <a:ea typeface="Malgun Gothic" panose="020B0503020000020004" pitchFamily="34" charset="-127"/>
                <a:cs typeface="Nunito"/>
                <a:sym typeface="Nunito"/>
              </a:rPr>
              <a:t>/</a:t>
            </a:r>
            <a:r>
              <a:rPr lang="ko-KR" altLang="en-US" sz="1100" dirty="0">
                <a:solidFill>
                  <a:schemeClr val="dk1"/>
                </a:solidFill>
                <a:latin typeface="Malgun Gothic" panose="020B0503020000020004" pitchFamily="34" charset="-127"/>
                <a:ea typeface="Malgun Gothic" panose="020B0503020000020004" pitchFamily="34" charset="-127"/>
                <a:cs typeface="Nunito"/>
                <a:sym typeface="Nunito"/>
              </a:rPr>
              <a:t>이후</a:t>
            </a:r>
            <a:endParaRPr sz="1100" dirty="0">
              <a:solidFill>
                <a:schemeClr val="dk1"/>
              </a:solidFill>
              <a:latin typeface="Malgun Gothic" panose="020B0503020000020004" pitchFamily="34" charset="-127"/>
              <a:ea typeface="Malgun Gothic" panose="020B0503020000020004" pitchFamily="34" charset="-127"/>
              <a:cs typeface="Nunito"/>
              <a:sym typeface="Nunito"/>
            </a:endParaRPr>
          </a:p>
        </p:txBody>
      </p:sp>
      <p:sp>
        <p:nvSpPr>
          <p:cNvPr id="481" name="Google Shape;481;p40"/>
          <p:cNvSpPr txBox="1">
            <a:spLocks noGrp="1"/>
          </p:cNvSpPr>
          <p:nvPr>
            <p:ph type="title" idx="4"/>
          </p:nvPr>
        </p:nvSpPr>
        <p:spPr>
          <a:xfrm>
            <a:off x="720000" y="539400"/>
            <a:ext cx="7704000" cy="478200"/>
          </a:xfrm>
          <a:prstGeom prst="rect">
            <a:avLst/>
          </a:prstGeom>
        </p:spPr>
        <p:txBody>
          <a:bodyPr spcFirstLastPara="1" wrap="square" lIns="91425" tIns="91425" rIns="91425" bIns="91425" anchor="ctr" anchorCtr="0">
            <a:noAutofit/>
          </a:bodyPr>
          <a:lstStyle/>
          <a:p>
            <a:pPr lvl="1"/>
            <a:r>
              <a:rPr lang="ko-KR" altLang="en-US" dirty="0">
                <a:latin typeface="BM JUA OTF" panose="02020603020101020101" pitchFamily="18" charset="-127"/>
                <a:ea typeface="BM JUA OTF" panose="02020603020101020101" pitchFamily="18" charset="-127"/>
              </a:rPr>
              <a:t>테스트</a:t>
            </a:r>
            <a:endParaRPr dirty="0">
              <a:latin typeface="BM JUA OTF" panose="02020603020101020101" pitchFamily="18" charset="-127"/>
              <a:ea typeface="BM JUA OTF" panose="02020603020101020101" pitchFamily="18" charset="-127"/>
            </a:endParaRPr>
          </a:p>
        </p:txBody>
      </p:sp>
      <p:sp>
        <p:nvSpPr>
          <p:cNvPr id="5" name="TextBox 4">
            <a:extLst>
              <a:ext uri="{FF2B5EF4-FFF2-40B4-BE49-F238E27FC236}">
                <a16:creationId xmlns:a16="http://schemas.microsoft.com/office/drawing/2014/main" id="{CB7E28E3-B199-4F29-9E36-BC251D60170F}"/>
              </a:ext>
            </a:extLst>
          </p:cNvPr>
          <p:cNvSpPr txBox="1"/>
          <p:nvPr/>
        </p:nvSpPr>
        <p:spPr>
          <a:xfrm>
            <a:off x="720000" y="1193292"/>
            <a:ext cx="7395300" cy="3139321"/>
          </a:xfrm>
          <a:prstGeom prst="rect">
            <a:avLst/>
          </a:prstGeom>
          <a:noFill/>
        </p:spPr>
        <p:txBody>
          <a:bodyPr wrap="square" rtlCol="0">
            <a:spAutoFit/>
          </a:bodyPr>
          <a:lstStyle/>
          <a:p>
            <a:r>
              <a:rPr lang="en-US" altLang="ko-KR" sz="1100" dirty="0">
                <a:latin typeface="D2Coding" panose="020B0609020101020101" pitchFamily="49" charset="-127"/>
                <a:ea typeface="D2Coding" panose="020B0609020101020101" pitchFamily="49" charset="-127"/>
              </a:rPr>
              <a:t># docker hub </a:t>
            </a:r>
            <a:r>
              <a:rPr lang="ko-KR" altLang="en-US" sz="1100" dirty="0">
                <a:latin typeface="D2Coding" panose="020B0609020101020101" pitchFamily="49" charset="-127"/>
                <a:ea typeface="D2Coding" panose="020B0609020101020101" pitchFamily="49" charset="-127"/>
              </a:rPr>
              <a:t>에서 이미지를 내려 받는지 확인하기 위해 모든 컨테이너와 이미지를 삭제한다</a:t>
            </a:r>
            <a:r>
              <a:rPr lang="en-US" altLang="ko-KR" sz="1100" dirty="0">
                <a:latin typeface="D2Coding" panose="020B0609020101020101" pitchFamily="49" charset="-127"/>
                <a:ea typeface="D2Coding" panose="020B0609020101020101" pitchFamily="49" charset="-127"/>
              </a:rPr>
              <a:t>.</a:t>
            </a:r>
          </a:p>
          <a:p>
            <a:r>
              <a:rPr lang="en-US" altLang="ko-KR" sz="1100" dirty="0">
                <a:latin typeface="D2Coding" panose="020B0609020101020101" pitchFamily="49" charset="-127"/>
                <a:ea typeface="D2Coding" panose="020B0609020101020101" pitchFamily="49" charset="-127"/>
              </a:rPr>
              <a:t>$ </a:t>
            </a:r>
            <a:r>
              <a:rPr lang="en-US" altLang="ko-KR" sz="1100" dirty="0">
                <a:solidFill>
                  <a:srgbClr val="FF0000"/>
                </a:solidFill>
                <a:highlight>
                  <a:srgbClr val="FFFF00"/>
                </a:highlight>
                <a:latin typeface="D2Coding" panose="020B0609020101020101" pitchFamily="49" charset="-127"/>
                <a:ea typeface="D2Coding" panose="020B0609020101020101" pitchFamily="49" charset="-127"/>
              </a:rPr>
              <a:t>docker stop $(docker </a:t>
            </a:r>
            <a:r>
              <a:rPr lang="en-US" altLang="ko-KR" sz="1100" dirty="0" err="1">
                <a:solidFill>
                  <a:srgbClr val="FF0000"/>
                </a:solidFill>
                <a:highlight>
                  <a:srgbClr val="FFFF00"/>
                </a:highlight>
                <a:latin typeface="D2Coding" panose="020B0609020101020101" pitchFamily="49" charset="-127"/>
                <a:ea typeface="D2Coding" panose="020B0609020101020101" pitchFamily="49" charset="-127"/>
              </a:rPr>
              <a:t>ps</a:t>
            </a:r>
            <a:r>
              <a:rPr lang="en-US" altLang="ko-KR" sz="1100" dirty="0">
                <a:solidFill>
                  <a:srgbClr val="FF0000"/>
                </a:solidFill>
                <a:highlight>
                  <a:srgbClr val="FFFF00"/>
                </a:highlight>
                <a:latin typeface="D2Coding" panose="020B0609020101020101" pitchFamily="49" charset="-127"/>
                <a:ea typeface="D2Coding" panose="020B0609020101020101" pitchFamily="49" charset="-127"/>
              </a:rPr>
              <a:t> –a –q</a:t>
            </a:r>
            <a:r>
              <a:rPr lang="en-US" altLang="ko-KR" sz="1100" dirty="0">
                <a:highlight>
                  <a:srgbClr val="FFFF00"/>
                </a:highlight>
                <a:latin typeface="D2Coding" panose="020B0609020101020101" pitchFamily="49" charset="-127"/>
                <a:ea typeface="D2Coding" panose="020B0609020101020101" pitchFamily="49" charset="-127"/>
              </a:rPr>
              <a:t>)</a:t>
            </a:r>
          </a:p>
          <a:p>
            <a:endParaRPr lang="en-US" altLang="ko-KR" sz="1100" dirty="0">
              <a:latin typeface="D2Coding" panose="020B0609020101020101" pitchFamily="49" charset="-127"/>
              <a:ea typeface="D2Coding" panose="020B0609020101020101" pitchFamily="49" charset="-127"/>
            </a:endParaRPr>
          </a:p>
          <a:p>
            <a:r>
              <a:rPr lang="en-US" altLang="ko-KR" sz="1100" dirty="0">
                <a:latin typeface="D2Coding" panose="020B0609020101020101" pitchFamily="49" charset="-127"/>
                <a:ea typeface="D2Coding" panose="020B0609020101020101" pitchFamily="49" charset="-127"/>
              </a:rPr>
              <a:t># </a:t>
            </a:r>
            <a:r>
              <a:rPr lang="ko-KR" altLang="en-US" sz="1100" dirty="0">
                <a:latin typeface="D2Coding" panose="020B0609020101020101" pitchFamily="49" charset="-127"/>
                <a:ea typeface="D2Coding" panose="020B0609020101020101" pitchFamily="49" charset="-127"/>
              </a:rPr>
              <a:t>모든 컨테이너 삭제</a:t>
            </a:r>
            <a:endParaRPr lang="en-US" altLang="ko-KR" sz="1100" dirty="0">
              <a:latin typeface="D2Coding" panose="020B0609020101020101" pitchFamily="49" charset="-127"/>
              <a:ea typeface="D2Coding" panose="020B0609020101020101" pitchFamily="49" charset="-127"/>
            </a:endParaRPr>
          </a:p>
          <a:p>
            <a:r>
              <a:rPr lang="en-US" altLang="ko-KR" sz="1100" dirty="0">
                <a:latin typeface="D2Coding" panose="020B0609020101020101" pitchFamily="49" charset="-127"/>
                <a:ea typeface="D2Coding" panose="020B0609020101020101" pitchFamily="49" charset="-127"/>
              </a:rPr>
              <a:t>$ </a:t>
            </a:r>
            <a:r>
              <a:rPr lang="en-US" altLang="ko-KR" sz="1100" dirty="0">
                <a:solidFill>
                  <a:srgbClr val="FF0000"/>
                </a:solidFill>
                <a:highlight>
                  <a:srgbClr val="FFFF00"/>
                </a:highlight>
                <a:latin typeface="D2Coding" panose="020B0609020101020101" pitchFamily="49" charset="-127"/>
                <a:ea typeface="D2Coding" panose="020B0609020101020101" pitchFamily="49" charset="-127"/>
              </a:rPr>
              <a:t>docker rm $(docker </a:t>
            </a:r>
            <a:r>
              <a:rPr lang="en-US" altLang="ko-KR" sz="1100" dirty="0" err="1">
                <a:solidFill>
                  <a:srgbClr val="FF0000"/>
                </a:solidFill>
                <a:highlight>
                  <a:srgbClr val="FFFF00"/>
                </a:highlight>
                <a:latin typeface="D2Coding" panose="020B0609020101020101" pitchFamily="49" charset="-127"/>
                <a:ea typeface="D2Coding" panose="020B0609020101020101" pitchFamily="49" charset="-127"/>
              </a:rPr>
              <a:t>ps</a:t>
            </a:r>
            <a:r>
              <a:rPr lang="en-US" altLang="ko-KR" sz="1100" dirty="0">
                <a:solidFill>
                  <a:srgbClr val="FF0000"/>
                </a:solidFill>
                <a:highlight>
                  <a:srgbClr val="FFFF00"/>
                </a:highlight>
                <a:latin typeface="D2Coding" panose="020B0609020101020101" pitchFamily="49" charset="-127"/>
                <a:ea typeface="D2Coding" panose="020B0609020101020101" pitchFamily="49" charset="-127"/>
              </a:rPr>
              <a:t> -a -q</a:t>
            </a:r>
            <a:r>
              <a:rPr lang="en-US" altLang="ko-KR" sz="1100" dirty="0">
                <a:highlight>
                  <a:srgbClr val="FFFF00"/>
                </a:highlight>
                <a:latin typeface="D2Coding" panose="020B0609020101020101" pitchFamily="49" charset="-127"/>
                <a:ea typeface="D2Coding" panose="020B0609020101020101" pitchFamily="49" charset="-127"/>
              </a:rPr>
              <a:t>)</a:t>
            </a:r>
          </a:p>
          <a:p>
            <a:endParaRPr lang="en-US" altLang="ko-KR" sz="1100" dirty="0">
              <a:latin typeface="D2Coding" panose="020B0609020101020101" pitchFamily="49" charset="-127"/>
              <a:ea typeface="D2Coding" panose="020B0609020101020101" pitchFamily="49" charset="-127"/>
            </a:endParaRPr>
          </a:p>
          <a:p>
            <a:r>
              <a:rPr lang="en-US" altLang="ko-KR" sz="1100" dirty="0">
                <a:latin typeface="D2Coding" panose="020B0609020101020101" pitchFamily="49" charset="-127"/>
                <a:ea typeface="D2Coding" panose="020B0609020101020101" pitchFamily="49" charset="-127"/>
              </a:rPr>
              <a:t># </a:t>
            </a:r>
            <a:r>
              <a:rPr lang="ko-KR" altLang="en-US" sz="1100" dirty="0">
                <a:latin typeface="D2Coding" panose="020B0609020101020101" pitchFamily="49" charset="-127"/>
                <a:ea typeface="D2Coding" panose="020B0609020101020101" pitchFamily="49" charset="-127"/>
              </a:rPr>
              <a:t>모든 이미지 </a:t>
            </a:r>
            <a:r>
              <a:rPr lang="en-US" altLang="ko-KR" sz="1100" dirty="0">
                <a:latin typeface="D2Coding" panose="020B0609020101020101" pitchFamily="49" charset="-127"/>
                <a:ea typeface="D2Coding" panose="020B0609020101020101" pitchFamily="49" charset="-127"/>
              </a:rPr>
              <a:t>(</a:t>
            </a:r>
            <a:r>
              <a:rPr lang="ko-KR" altLang="en-US" sz="1100" dirty="0">
                <a:latin typeface="D2Coding" panose="020B0609020101020101" pitchFamily="49" charset="-127"/>
                <a:ea typeface="D2Coding" panose="020B0609020101020101" pitchFamily="49" charset="-127"/>
              </a:rPr>
              <a:t>강제</a:t>
            </a:r>
            <a:r>
              <a:rPr lang="en-US" altLang="ko-KR" sz="1100" dirty="0">
                <a:latin typeface="D2Coding" panose="020B0609020101020101" pitchFamily="49" charset="-127"/>
                <a:ea typeface="D2Coding" panose="020B0609020101020101" pitchFamily="49" charset="-127"/>
              </a:rPr>
              <a:t>) </a:t>
            </a:r>
            <a:r>
              <a:rPr lang="ko-KR" altLang="en-US" sz="1100" dirty="0">
                <a:latin typeface="D2Coding" panose="020B0609020101020101" pitchFamily="49" charset="-127"/>
                <a:ea typeface="D2Coding" panose="020B0609020101020101" pitchFamily="49" charset="-127"/>
              </a:rPr>
              <a:t>삭제</a:t>
            </a:r>
            <a:endParaRPr lang="en-US" altLang="ko-KR" sz="1100" dirty="0">
              <a:latin typeface="D2Coding" panose="020B0609020101020101" pitchFamily="49" charset="-127"/>
              <a:ea typeface="D2Coding" panose="020B0609020101020101" pitchFamily="49" charset="-127"/>
            </a:endParaRPr>
          </a:p>
          <a:p>
            <a:r>
              <a:rPr lang="en-US" altLang="ko-KR" sz="1100" dirty="0">
                <a:latin typeface="D2Coding" panose="020B0609020101020101" pitchFamily="49" charset="-127"/>
                <a:ea typeface="D2Coding" panose="020B0609020101020101" pitchFamily="49" charset="-127"/>
              </a:rPr>
              <a:t>$ </a:t>
            </a:r>
            <a:r>
              <a:rPr lang="en-US" altLang="ko-KR" sz="1100" dirty="0">
                <a:solidFill>
                  <a:srgbClr val="FF0000"/>
                </a:solidFill>
                <a:highlight>
                  <a:srgbClr val="FFFF00"/>
                </a:highlight>
                <a:latin typeface="D2Coding" panose="020B0609020101020101" pitchFamily="49" charset="-127"/>
                <a:ea typeface="D2Coding" panose="020B0609020101020101" pitchFamily="49" charset="-127"/>
              </a:rPr>
              <a:t>docker </a:t>
            </a:r>
            <a:r>
              <a:rPr lang="en-US" altLang="ko-KR" sz="1100" dirty="0" err="1">
                <a:solidFill>
                  <a:srgbClr val="FF0000"/>
                </a:solidFill>
                <a:highlight>
                  <a:srgbClr val="FFFF00"/>
                </a:highlight>
                <a:latin typeface="D2Coding" panose="020B0609020101020101" pitchFamily="49" charset="-127"/>
                <a:ea typeface="D2Coding" panose="020B0609020101020101" pitchFamily="49" charset="-127"/>
              </a:rPr>
              <a:t>rmi</a:t>
            </a:r>
            <a:r>
              <a:rPr lang="en-US" altLang="ko-KR" sz="1100" dirty="0">
                <a:solidFill>
                  <a:srgbClr val="FF0000"/>
                </a:solidFill>
                <a:highlight>
                  <a:srgbClr val="FFFF00"/>
                </a:highlight>
                <a:latin typeface="D2Coding" panose="020B0609020101020101" pitchFamily="49" charset="-127"/>
                <a:ea typeface="D2Coding" panose="020B0609020101020101" pitchFamily="49" charset="-127"/>
              </a:rPr>
              <a:t> -f $(docker images -q)</a:t>
            </a:r>
          </a:p>
          <a:p>
            <a:endParaRPr lang="en-US" altLang="ko-KR" sz="1100" dirty="0">
              <a:solidFill>
                <a:srgbClr val="FF0000"/>
              </a:solidFill>
              <a:highlight>
                <a:srgbClr val="FFFF00"/>
              </a:highlight>
              <a:latin typeface="D2Coding" panose="020B0609020101020101" pitchFamily="49" charset="-127"/>
              <a:ea typeface="D2Coding" panose="020B0609020101020101" pitchFamily="49" charset="-127"/>
            </a:endParaRPr>
          </a:p>
          <a:p>
            <a:r>
              <a:rPr lang="en-US" altLang="ko-KR" sz="1100" dirty="0">
                <a:solidFill>
                  <a:schemeClr val="tx1"/>
                </a:solidFill>
                <a:latin typeface="D2Coding" panose="020B0609020101020101" pitchFamily="49" charset="-127"/>
                <a:ea typeface="D2Coding" panose="020B0609020101020101" pitchFamily="49" charset="-127"/>
              </a:rPr>
              <a:t># </a:t>
            </a:r>
            <a:r>
              <a:rPr lang="ko-KR" altLang="en-US" sz="1100" dirty="0">
                <a:solidFill>
                  <a:schemeClr val="tx1"/>
                </a:solidFill>
                <a:latin typeface="D2Coding" panose="020B0609020101020101" pitchFamily="49" charset="-127"/>
                <a:ea typeface="D2Coding" panose="020B0609020101020101" pitchFamily="49" charset="-127"/>
              </a:rPr>
              <a:t>이미지 확인</a:t>
            </a:r>
            <a:endParaRPr lang="en-US" altLang="ko-KR" sz="1100" dirty="0">
              <a:solidFill>
                <a:schemeClr val="tx1"/>
              </a:solidFill>
              <a:latin typeface="D2Coding" panose="020B0609020101020101" pitchFamily="49" charset="-127"/>
              <a:ea typeface="D2Coding" panose="020B0609020101020101" pitchFamily="49" charset="-127"/>
            </a:endParaRPr>
          </a:p>
          <a:p>
            <a:r>
              <a:rPr lang="en-US" altLang="ko-KR" sz="1100" dirty="0">
                <a:solidFill>
                  <a:schemeClr val="tx1"/>
                </a:solidFill>
                <a:latin typeface="D2Coding" panose="020B0609020101020101" pitchFamily="49" charset="-127"/>
                <a:ea typeface="D2Coding" panose="020B0609020101020101" pitchFamily="49" charset="-127"/>
              </a:rPr>
              <a:t>$ </a:t>
            </a:r>
            <a:r>
              <a:rPr lang="en-US" altLang="ko-KR" sz="1100" dirty="0">
                <a:solidFill>
                  <a:srgbClr val="FF0000"/>
                </a:solidFill>
                <a:highlight>
                  <a:srgbClr val="FFFF00"/>
                </a:highlight>
                <a:latin typeface="D2Coding" panose="020B0609020101020101" pitchFamily="49" charset="-127"/>
                <a:ea typeface="D2Coding" panose="020B0609020101020101" pitchFamily="49" charset="-127"/>
              </a:rPr>
              <a:t>docker images</a:t>
            </a:r>
          </a:p>
          <a:p>
            <a:r>
              <a:rPr lang="en-US" altLang="ko-KR" sz="1100" dirty="0">
                <a:solidFill>
                  <a:schemeClr val="tx1"/>
                </a:solidFill>
                <a:latin typeface="D2Coding" panose="020B0609020101020101" pitchFamily="49" charset="-127"/>
                <a:ea typeface="D2Coding" panose="020B0609020101020101" pitchFamily="49" charset="-127"/>
              </a:rPr>
              <a:t>REPOSITORY          TAG       IMAGE ID       CREATED       SIZE</a:t>
            </a:r>
          </a:p>
          <a:p>
            <a:endParaRPr lang="en-US" altLang="ko-KR" sz="1100" dirty="0">
              <a:solidFill>
                <a:srgbClr val="FF0000"/>
              </a:solidFill>
              <a:highlight>
                <a:srgbClr val="FFFF00"/>
              </a:highlight>
              <a:latin typeface="D2Coding" panose="020B0609020101020101" pitchFamily="49" charset="-127"/>
              <a:ea typeface="D2Coding" panose="020B0609020101020101" pitchFamily="49" charset="-127"/>
            </a:endParaRPr>
          </a:p>
          <a:p>
            <a:r>
              <a:rPr lang="en-US" altLang="ko-KR" sz="1100" dirty="0">
                <a:solidFill>
                  <a:schemeClr val="tx1"/>
                </a:solidFill>
                <a:latin typeface="D2Coding" panose="020B0609020101020101" pitchFamily="49" charset="-127"/>
                <a:ea typeface="D2Coding" panose="020B0609020101020101" pitchFamily="49" charset="-127"/>
              </a:rPr>
              <a:t># </a:t>
            </a:r>
            <a:r>
              <a:rPr lang="ko-KR" altLang="en-US" sz="1100" dirty="0">
                <a:solidFill>
                  <a:schemeClr val="tx1"/>
                </a:solidFill>
                <a:latin typeface="D2Coding" panose="020B0609020101020101" pitchFamily="49" charset="-127"/>
                <a:ea typeface="D2Coding" panose="020B0609020101020101" pitchFamily="49" charset="-127"/>
              </a:rPr>
              <a:t>컨테이너 실행</a:t>
            </a:r>
            <a:r>
              <a:rPr lang="en-US" altLang="ko-KR" sz="1100" dirty="0">
                <a:solidFill>
                  <a:schemeClr val="tx1"/>
                </a:solidFill>
                <a:latin typeface="D2Coding" panose="020B0609020101020101" pitchFamily="49" charset="-127"/>
                <a:ea typeface="D2Coding" panose="020B0609020101020101" pitchFamily="49" charset="-127"/>
              </a:rPr>
              <a:t>(</a:t>
            </a:r>
            <a:r>
              <a:rPr lang="ko-KR" altLang="en-US" sz="1100" dirty="0">
                <a:solidFill>
                  <a:schemeClr val="tx1"/>
                </a:solidFill>
                <a:latin typeface="D2Coding" panose="020B0609020101020101" pitchFamily="49" charset="-127"/>
                <a:ea typeface="D2Coding" panose="020B0609020101020101" pitchFamily="49" charset="-127"/>
              </a:rPr>
              <a:t>브라우저에서 확인</a:t>
            </a:r>
            <a:r>
              <a:rPr lang="en-US" altLang="ko-KR" sz="1100" dirty="0">
                <a:solidFill>
                  <a:schemeClr val="tx1"/>
                </a:solidFill>
                <a:latin typeface="D2Coding" panose="020B0609020101020101" pitchFamily="49" charset="-127"/>
                <a:ea typeface="D2Coding" panose="020B0609020101020101" pitchFamily="49" charset="-127"/>
              </a:rPr>
              <a:t>)</a:t>
            </a:r>
          </a:p>
          <a:p>
            <a:r>
              <a:rPr lang="en-US" altLang="ko-KR" sz="1100" dirty="0">
                <a:solidFill>
                  <a:schemeClr val="tx1"/>
                </a:solidFill>
                <a:latin typeface="D2Coding" panose="020B0609020101020101" pitchFamily="49" charset="-127"/>
                <a:ea typeface="D2Coding" panose="020B0609020101020101" pitchFamily="49" charset="-127"/>
              </a:rPr>
              <a:t>$ </a:t>
            </a:r>
            <a:r>
              <a:rPr lang="en-US" altLang="ko-KR" sz="1100" dirty="0">
                <a:solidFill>
                  <a:srgbClr val="FF0000"/>
                </a:solidFill>
                <a:highlight>
                  <a:srgbClr val="FFFF00"/>
                </a:highlight>
                <a:latin typeface="D2Coding" panose="020B0609020101020101" pitchFamily="49" charset="-127"/>
                <a:ea typeface="D2Coding" panose="020B0609020101020101" pitchFamily="49" charset="-127"/>
              </a:rPr>
              <a:t>docker run -p 8080:80 -d --name my-husky </a:t>
            </a:r>
            <a:r>
              <a:rPr lang="en-US" altLang="ko-KR" sz="1100" dirty="0" err="1">
                <a:solidFill>
                  <a:srgbClr val="FF0000"/>
                </a:solidFill>
                <a:highlight>
                  <a:srgbClr val="FFFF00"/>
                </a:highlight>
                <a:latin typeface="D2Coding" panose="020B0609020101020101" pitchFamily="49" charset="-127"/>
                <a:ea typeface="D2Coding" panose="020B0609020101020101" pitchFamily="49" charset="-127"/>
              </a:rPr>
              <a:t>choochangho</a:t>
            </a:r>
            <a:r>
              <a:rPr lang="en-US" altLang="ko-KR" sz="1100" dirty="0">
                <a:solidFill>
                  <a:srgbClr val="FF0000"/>
                </a:solidFill>
                <a:highlight>
                  <a:srgbClr val="FFFF00"/>
                </a:highlight>
                <a:latin typeface="D2Coding" panose="020B0609020101020101" pitchFamily="49" charset="-127"/>
                <a:ea typeface="D2Coding" panose="020B0609020101020101" pitchFamily="49" charset="-127"/>
              </a:rPr>
              <a:t>/husky</a:t>
            </a:r>
          </a:p>
          <a:p>
            <a:r>
              <a:rPr lang="en-US" altLang="ko-KR" sz="1100" dirty="0">
                <a:solidFill>
                  <a:schemeClr val="tx1"/>
                </a:solidFill>
                <a:latin typeface="D2Coding" panose="020B0609020101020101" pitchFamily="49" charset="-127"/>
                <a:ea typeface="D2Coding" panose="020B0609020101020101" pitchFamily="49" charset="-127"/>
              </a:rPr>
              <a:t>Unable to find image '</a:t>
            </a:r>
            <a:r>
              <a:rPr lang="en-US" altLang="ko-KR" sz="1100" dirty="0" err="1">
                <a:solidFill>
                  <a:schemeClr val="tx1"/>
                </a:solidFill>
                <a:latin typeface="D2Coding" panose="020B0609020101020101" pitchFamily="49" charset="-127"/>
                <a:ea typeface="D2Coding" panose="020B0609020101020101" pitchFamily="49" charset="-127"/>
              </a:rPr>
              <a:t>choochangho</a:t>
            </a:r>
            <a:r>
              <a:rPr lang="en-US" altLang="ko-KR" sz="1100" dirty="0">
                <a:solidFill>
                  <a:schemeClr val="tx1"/>
                </a:solidFill>
                <a:latin typeface="D2Coding" panose="020B0609020101020101" pitchFamily="49" charset="-127"/>
                <a:ea typeface="D2Coding" panose="020B0609020101020101" pitchFamily="49" charset="-127"/>
              </a:rPr>
              <a:t>/</a:t>
            </a:r>
            <a:r>
              <a:rPr lang="en-US" altLang="ko-KR" sz="1100" dirty="0" err="1">
                <a:solidFill>
                  <a:schemeClr val="tx1"/>
                </a:solidFill>
                <a:latin typeface="D2Coding" panose="020B0609020101020101" pitchFamily="49" charset="-127"/>
                <a:ea typeface="D2Coding" panose="020B0609020101020101" pitchFamily="49" charset="-127"/>
              </a:rPr>
              <a:t>husky:latest</a:t>
            </a:r>
            <a:r>
              <a:rPr lang="en-US" altLang="ko-KR" sz="1100" dirty="0">
                <a:solidFill>
                  <a:schemeClr val="tx1"/>
                </a:solidFill>
                <a:latin typeface="D2Coding" panose="020B0609020101020101" pitchFamily="49" charset="-127"/>
                <a:ea typeface="D2Coding" panose="020B0609020101020101" pitchFamily="49" charset="-127"/>
              </a:rPr>
              <a:t>' locally</a:t>
            </a:r>
          </a:p>
          <a:p>
            <a:r>
              <a:rPr lang="en-US" altLang="ko-KR" sz="1100" dirty="0">
                <a:solidFill>
                  <a:schemeClr val="tx1"/>
                </a:solidFill>
                <a:latin typeface="D2Coding" panose="020B0609020101020101" pitchFamily="49" charset="-127"/>
                <a:ea typeface="D2Coding" panose="020B0609020101020101" pitchFamily="49" charset="-127"/>
              </a:rPr>
              <a:t>latest: Pulling from </a:t>
            </a:r>
            <a:r>
              <a:rPr lang="en-US" altLang="ko-KR" sz="1100" dirty="0" err="1">
                <a:solidFill>
                  <a:schemeClr val="tx1"/>
                </a:solidFill>
                <a:latin typeface="D2Coding" panose="020B0609020101020101" pitchFamily="49" charset="-127"/>
                <a:ea typeface="D2Coding" panose="020B0609020101020101" pitchFamily="49" charset="-127"/>
              </a:rPr>
              <a:t>choochangho</a:t>
            </a:r>
            <a:r>
              <a:rPr lang="en-US" altLang="ko-KR" sz="1100" dirty="0">
                <a:solidFill>
                  <a:schemeClr val="tx1"/>
                </a:solidFill>
                <a:latin typeface="D2Coding" panose="020B0609020101020101" pitchFamily="49" charset="-127"/>
                <a:ea typeface="D2Coding" panose="020B0609020101020101" pitchFamily="49" charset="-127"/>
              </a:rPr>
              <a:t>/husky</a:t>
            </a:r>
          </a:p>
          <a:p>
            <a:r>
              <a:rPr lang="en-US" altLang="ko-KR" sz="1100" dirty="0">
                <a:solidFill>
                  <a:schemeClr val="tx1"/>
                </a:solidFill>
                <a:latin typeface="D2Coding" panose="020B0609020101020101" pitchFamily="49" charset="-127"/>
                <a:ea typeface="D2Coding" panose="020B0609020101020101" pitchFamily="49" charset="-127"/>
              </a:rPr>
              <a:t>…(</a:t>
            </a:r>
            <a:r>
              <a:rPr lang="ko-KR" altLang="en-US" sz="1100" dirty="0">
                <a:solidFill>
                  <a:schemeClr val="tx1"/>
                </a:solidFill>
                <a:latin typeface="D2Coding" panose="020B0609020101020101" pitchFamily="49" charset="-127"/>
                <a:ea typeface="D2Coding" panose="020B0609020101020101" pitchFamily="49" charset="-127"/>
              </a:rPr>
              <a:t>중략</a:t>
            </a:r>
            <a:r>
              <a:rPr lang="en-US" altLang="ko-KR" sz="1100" dirty="0">
                <a:solidFill>
                  <a:schemeClr val="tx1"/>
                </a:solidFill>
                <a:latin typeface="D2Coding" panose="020B0609020101020101" pitchFamily="49" charset="-127"/>
                <a:ea typeface="D2Coding" panose="020B0609020101020101" pitchFamily="49" charset="-127"/>
              </a:rPr>
              <a:t>)…</a:t>
            </a:r>
          </a:p>
        </p:txBody>
      </p:sp>
    </p:spTree>
    <p:extLst>
      <p:ext uri="{BB962C8B-B14F-4D97-AF65-F5344CB8AC3E}">
        <p14:creationId xmlns:p14="http://schemas.microsoft.com/office/powerpoint/2010/main" val="27852950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43" name="Google Shape;315;p33">
            <a:extLst>
              <a:ext uri="{FF2B5EF4-FFF2-40B4-BE49-F238E27FC236}">
                <a16:creationId xmlns:a16="http://schemas.microsoft.com/office/drawing/2014/main" id="{027269E2-9E11-6E4B-84B6-9BE5FD1AA787}"/>
              </a:ext>
            </a:extLst>
          </p:cNvPr>
          <p:cNvSpPr txBox="1"/>
          <p:nvPr/>
        </p:nvSpPr>
        <p:spPr>
          <a:xfrm>
            <a:off x="5806486" y="105563"/>
            <a:ext cx="2678400" cy="289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ko-KR" altLang="en-US" sz="1100" dirty="0" err="1">
                <a:solidFill>
                  <a:schemeClr val="dk1"/>
                </a:solidFill>
                <a:latin typeface="Malgun Gothic" panose="020B0503020000020004" pitchFamily="34" charset="-127"/>
                <a:ea typeface="Malgun Gothic" panose="020B0503020000020004" pitchFamily="34" charset="-127"/>
                <a:cs typeface="Nunito"/>
                <a:sym typeface="Nunito"/>
              </a:rPr>
              <a:t>도커</a:t>
            </a:r>
            <a:r>
              <a:rPr lang="ko-KR" altLang="en-US" sz="1100" dirty="0">
                <a:solidFill>
                  <a:schemeClr val="dk1"/>
                </a:solidFill>
                <a:latin typeface="Malgun Gothic" panose="020B0503020000020004" pitchFamily="34" charset="-127"/>
                <a:ea typeface="Malgun Gothic" panose="020B0503020000020004" pitchFamily="34" charset="-127"/>
                <a:cs typeface="Nunito"/>
                <a:sym typeface="Nunito"/>
              </a:rPr>
              <a:t> </a:t>
            </a:r>
            <a:r>
              <a:rPr lang="en-US" altLang="ko-KR" sz="1100" dirty="0">
                <a:solidFill>
                  <a:schemeClr val="dk1"/>
                </a:solidFill>
                <a:latin typeface="Malgun Gothic" panose="020B0503020000020004" pitchFamily="34" charset="-127"/>
                <a:ea typeface="Malgun Gothic" panose="020B0503020000020004" pitchFamily="34" charset="-127"/>
                <a:cs typeface="Nunito"/>
                <a:sym typeface="Nunito"/>
              </a:rPr>
              <a:t>&gt;</a:t>
            </a:r>
            <a:r>
              <a:rPr lang="ko-KR" altLang="en-US" sz="1100" dirty="0">
                <a:solidFill>
                  <a:schemeClr val="dk1"/>
                </a:solidFill>
                <a:latin typeface="Malgun Gothic" panose="020B0503020000020004" pitchFamily="34" charset="-127"/>
                <a:ea typeface="Malgun Gothic" panose="020B0503020000020004" pitchFamily="34" charset="-127"/>
                <a:cs typeface="Nunito"/>
                <a:sym typeface="Nunito"/>
              </a:rPr>
              <a:t> </a:t>
            </a:r>
            <a:r>
              <a:rPr lang="ko-KR" altLang="en-US" sz="1100" dirty="0" err="1">
                <a:solidFill>
                  <a:schemeClr val="dk1"/>
                </a:solidFill>
                <a:latin typeface="Malgun Gothic" panose="020B0503020000020004" pitchFamily="34" charset="-127"/>
                <a:ea typeface="Malgun Gothic" panose="020B0503020000020004" pitchFamily="34" charset="-127"/>
                <a:cs typeface="Nunito"/>
                <a:sym typeface="Nunito"/>
              </a:rPr>
              <a:t>도커</a:t>
            </a:r>
            <a:r>
              <a:rPr lang="ko-KR" altLang="en-US" sz="1100" dirty="0">
                <a:solidFill>
                  <a:schemeClr val="dk1"/>
                </a:solidFill>
                <a:latin typeface="Malgun Gothic" panose="020B0503020000020004" pitchFamily="34" charset="-127"/>
                <a:ea typeface="Malgun Gothic" panose="020B0503020000020004" pitchFamily="34" charset="-127"/>
                <a:cs typeface="Nunito"/>
                <a:sym typeface="Nunito"/>
              </a:rPr>
              <a:t> 이전</a:t>
            </a:r>
            <a:r>
              <a:rPr lang="en-US" altLang="ko-KR" sz="1100" dirty="0">
                <a:solidFill>
                  <a:schemeClr val="dk1"/>
                </a:solidFill>
                <a:latin typeface="Malgun Gothic" panose="020B0503020000020004" pitchFamily="34" charset="-127"/>
                <a:ea typeface="Malgun Gothic" panose="020B0503020000020004" pitchFamily="34" charset="-127"/>
                <a:cs typeface="Nunito"/>
                <a:sym typeface="Nunito"/>
              </a:rPr>
              <a:t>/</a:t>
            </a:r>
            <a:r>
              <a:rPr lang="ko-KR" altLang="en-US" sz="1100" dirty="0">
                <a:solidFill>
                  <a:schemeClr val="dk1"/>
                </a:solidFill>
                <a:latin typeface="Malgun Gothic" panose="020B0503020000020004" pitchFamily="34" charset="-127"/>
                <a:ea typeface="Malgun Gothic" panose="020B0503020000020004" pitchFamily="34" charset="-127"/>
                <a:cs typeface="Nunito"/>
                <a:sym typeface="Nunito"/>
              </a:rPr>
              <a:t>이후</a:t>
            </a:r>
            <a:endParaRPr sz="1100" dirty="0">
              <a:solidFill>
                <a:schemeClr val="dk1"/>
              </a:solidFill>
              <a:latin typeface="Malgun Gothic" panose="020B0503020000020004" pitchFamily="34" charset="-127"/>
              <a:ea typeface="Malgun Gothic" panose="020B0503020000020004" pitchFamily="34" charset="-127"/>
              <a:cs typeface="Nunito"/>
              <a:sym typeface="Nunito"/>
            </a:endParaRPr>
          </a:p>
        </p:txBody>
      </p:sp>
      <p:sp>
        <p:nvSpPr>
          <p:cNvPr id="481" name="Google Shape;481;p40"/>
          <p:cNvSpPr txBox="1">
            <a:spLocks noGrp="1"/>
          </p:cNvSpPr>
          <p:nvPr>
            <p:ph type="title" idx="4"/>
          </p:nvPr>
        </p:nvSpPr>
        <p:spPr>
          <a:xfrm>
            <a:off x="720000" y="539400"/>
            <a:ext cx="7704000" cy="478200"/>
          </a:xfrm>
          <a:prstGeom prst="rect">
            <a:avLst/>
          </a:prstGeom>
        </p:spPr>
        <p:txBody>
          <a:bodyPr spcFirstLastPara="1" wrap="square" lIns="91425" tIns="91425" rIns="91425" bIns="91425" anchor="ctr" anchorCtr="0">
            <a:noAutofit/>
          </a:bodyPr>
          <a:lstStyle/>
          <a:p>
            <a:pPr lvl="1"/>
            <a:r>
              <a:rPr lang="en-US" altLang="ko-KR" dirty="0" err="1">
                <a:latin typeface="BM JUA OTF" panose="02020603020101020101" pitchFamily="18" charset="-127"/>
                <a:ea typeface="BM JUA OTF" panose="02020603020101020101" pitchFamily="18" charset="-127"/>
              </a:rPr>
              <a:t>Dockerfile</a:t>
            </a:r>
            <a:r>
              <a:rPr lang="en-US" altLang="ko-KR" dirty="0">
                <a:latin typeface="BM JUA OTF" panose="02020603020101020101" pitchFamily="18" charset="-127"/>
                <a:ea typeface="BM JUA OTF" panose="02020603020101020101" pitchFamily="18" charset="-127"/>
              </a:rPr>
              <a:t> </a:t>
            </a:r>
            <a:r>
              <a:rPr lang="ko-KR" altLang="en-US" dirty="0">
                <a:latin typeface="BM JUA OTF" panose="02020603020101020101" pitchFamily="18" charset="-127"/>
                <a:ea typeface="BM JUA OTF" panose="02020603020101020101" pitchFamily="18" charset="-127"/>
              </a:rPr>
              <a:t>분리</a:t>
            </a:r>
            <a:endParaRPr dirty="0">
              <a:latin typeface="BM JUA OTF" panose="02020603020101020101" pitchFamily="18" charset="-127"/>
              <a:ea typeface="BM JUA OTF" panose="02020603020101020101" pitchFamily="18" charset="-127"/>
            </a:endParaRPr>
          </a:p>
        </p:txBody>
      </p:sp>
      <p:sp>
        <p:nvSpPr>
          <p:cNvPr id="5" name="TextBox 4">
            <a:extLst>
              <a:ext uri="{FF2B5EF4-FFF2-40B4-BE49-F238E27FC236}">
                <a16:creationId xmlns:a16="http://schemas.microsoft.com/office/drawing/2014/main" id="{CB7E28E3-B199-4F29-9E36-BC251D60170F}"/>
              </a:ext>
            </a:extLst>
          </p:cNvPr>
          <p:cNvSpPr txBox="1"/>
          <p:nvPr/>
        </p:nvSpPr>
        <p:spPr>
          <a:xfrm>
            <a:off x="720000" y="1193292"/>
            <a:ext cx="7395300" cy="430887"/>
          </a:xfrm>
          <a:prstGeom prst="rect">
            <a:avLst/>
          </a:prstGeom>
          <a:noFill/>
        </p:spPr>
        <p:txBody>
          <a:bodyPr wrap="square" rtlCol="0">
            <a:spAutoFit/>
          </a:bodyPr>
          <a:lstStyle/>
          <a:p>
            <a:r>
              <a:rPr lang="ko-KR" altLang="en-US" sz="1100" dirty="0">
                <a:solidFill>
                  <a:schemeClr val="tx1"/>
                </a:solidFill>
                <a:latin typeface="D2Coding" panose="020B0609020101020101" pitchFamily="49" charset="-127"/>
                <a:ea typeface="D2Coding" panose="020B0609020101020101" pitchFamily="49" charset="-127"/>
              </a:rPr>
              <a:t>다양한 환경에서 </a:t>
            </a:r>
            <a:r>
              <a:rPr lang="en-US" altLang="ko-KR" sz="1100" dirty="0" err="1">
                <a:solidFill>
                  <a:schemeClr val="tx1"/>
                </a:solidFill>
                <a:latin typeface="D2Coding" panose="020B0609020101020101" pitchFamily="49" charset="-127"/>
                <a:ea typeface="D2Coding" panose="020B0609020101020101" pitchFamily="49" charset="-127"/>
              </a:rPr>
              <a:t>Dockerfile</a:t>
            </a:r>
            <a:r>
              <a:rPr lang="ko-KR" altLang="en-US" sz="1100" dirty="0">
                <a:solidFill>
                  <a:schemeClr val="tx1"/>
                </a:solidFill>
                <a:latin typeface="D2Coding" panose="020B0609020101020101" pitchFamily="49" charset="-127"/>
                <a:ea typeface="D2Coding" panose="020B0609020101020101" pitchFamily="49" charset="-127"/>
              </a:rPr>
              <a:t>이 사용될 수 있다</a:t>
            </a:r>
            <a:r>
              <a:rPr lang="en-US" altLang="ko-KR" sz="1100" dirty="0">
                <a:solidFill>
                  <a:schemeClr val="tx1"/>
                </a:solidFill>
                <a:latin typeface="D2Coding" panose="020B0609020101020101" pitchFamily="49" charset="-127"/>
                <a:ea typeface="D2Coding" panose="020B0609020101020101" pitchFamily="49" charset="-127"/>
              </a:rPr>
              <a:t>.</a:t>
            </a:r>
          </a:p>
          <a:p>
            <a:r>
              <a:rPr lang="ko-KR" altLang="en-US" sz="1100" dirty="0">
                <a:solidFill>
                  <a:schemeClr val="tx1"/>
                </a:solidFill>
                <a:latin typeface="D2Coding" panose="020B0609020101020101" pitchFamily="49" charset="-127"/>
                <a:ea typeface="D2Coding" panose="020B0609020101020101" pitchFamily="49" charset="-127"/>
              </a:rPr>
              <a:t>이러한 상황을 염두에 두고 아래와 같은 형태로 파일을 분리하는 것을 추천한다</a:t>
            </a:r>
            <a:r>
              <a:rPr lang="en-US" altLang="ko-KR" sz="1100" dirty="0">
                <a:solidFill>
                  <a:schemeClr val="tx1"/>
                </a:solidFill>
                <a:latin typeface="D2Coding" panose="020B0609020101020101" pitchFamily="49" charset="-127"/>
                <a:ea typeface="D2Coding" panose="020B0609020101020101" pitchFamily="49" charset="-127"/>
              </a:rPr>
              <a:t>.</a:t>
            </a:r>
          </a:p>
        </p:txBody>
      </p:sp>
      <p:graphicFrame>
        <p:nvGraphicFramePr>
          <p:cNvPr id="2" name="표 2">
            <a:extLst>
              <a:ext uri="{FF2B5EF4-FFF2-40B4-BE49-F238E27FC236}">
                <a16:creationId xmlns:a16="http://schemas.microsoft.com/office/drawing/2014/main" id="{EB405529-C5E2-46C9-B0A3-676B104D9079}"/>
              </a:ext>
            </a:extLst>
          </p:cNvPr>
          <p:cNvGraphicFramePr>
            <a:graphicFrameLocks noGrp="1"/>
          </p:cNvGraphicFramePr>
          <p:nvPr>
            <p:extLst>
              <p:ext uri="{D42A27DB-BD31-4B8C-83A1-F6EECF244321}">
                <p14:modId xmlns:p14="http://schemas.microsoft.com/office/powerpoint/2010/main" val="2090237604"/>
              </p:ext>
            </p:extLst>
          </p:nvPr>
        </p:nvGraphicFramePr>
        <p:xfrm>
          <a:off x="1049686" y="1830070"/>
          <a:ext cx="6544407" cy="1854200"/>
        </p:xfrm>
        <a:graphic>
          <a:graphicData uri="http://schemas.openxmlformats.org/drawingml/2006/table">
            <a:tbl>
              <a:tblPr firstRow="1" bandRow="1">
                <a:tableStyleId>{1DCA138E-0E33-4D1C-A45A-2F143132F184}</a:tableStyleId>
              </a:tblPr>
              <a:tblGrid>
                <a:gridCol w="2181469">
                  <a:extLst>
                    <a:ext uri="{9D8B030D-6E8A-4147-A177-3AD203B41FA5}">
                      <a16:colId xmlns:a16="http://schemas.microsoft.com/office/drawing/2014/main" val="3897987477"/>
                    </a:ext>
                  </a:extLst>
                </a:gridCol>
                <a:gridCol w="1964034">
                  <a:extLst>
                    <a:ext uri="{9D8B030D-6E8A-4147-A177-3AD203B41FA5}">
                      <a16:colId xmlns:a16="http://schemas.microsoft.com/office/drawing/2014/main" val="1590337323"/>
                    </a:ext>
                  </a:extLst>
                </a:gridCol>
                <a:gridCol w="2398904">
                  <a:extLst>
                    <a:ext uri="{9D8B030D-6E8A-4147-A177-3AD203B41FA5}">
                      <a16:colId xmlns:a16="http://schemas.microsoft.com/office/drawing/2014/main" val="958579372"/>
                    </a:ext>
                  </a:extLst>
                </a:gridCol>
              </a:tblGrid>
              <a:tr h="370840">
                <a:tc>
                  <a:txBody>
                    <a:bodyPr/>
                    <a:lstStyle/>
                    <a:p>
                      <a:pPr algn="ctr" latinLnBrk="1"/>
                      <a:r>
                        <a:rPr lang="ko-KR" altLang="en-US" dirty="0"/>
                        <a:t>환경</a:t>
                      </a:r>
                    </a:p>
                  </a:txBody>
                  <a:tcPr/>
                </a:tc>
                <a:tc>
                  <a:txBody>
                    <a:bodyPr/>
                    <a:lstStyle/>
                    <a:p>
                      <a:pPr algn="ctr" latinLnBrk="1"/>
                      <a:r>
                        <a:rPr lang="ko-KR" altLang="en-US" dirty="0"/>
                        <a:t>파일명</a:t>
                      </a:r>
                    </a:p>
                  </a:txBody>
                  <a:tcPr/>
                </a:tc>
                <a:tc>
                  <a:txBody>
                    <a:bodyPr/>
                    <a:lstStyle/>
                    <a:p>
                      <a:pPr algn="ctr" latinLnBrk="1"/>
                      <a:r>
                        <a:rPr lang="ko-KR" altLang="en-US" dirty="0"/>
                        <a:t>설명</a:t>
                      </a:r>
                    </a:p>
                  </a:txBody>
                  <a:tcPr/>
                </a:tc>
                <a:extLst>
                  <a:ext uri="{0D108BD9-81ED-4DB2-BD59-A6C34878D82A}">
                    <a16:rowId xmlns:a16="http://schemas.microsoft.com/office/drawing/2014/main" val="2599617030"/>
                  </a:ext>
                </a:extLst>
              </a:tr>
              <a:tr h="370840">
                <a:tc>
                  <a:txBody>
                    <a:bodyPr/>
                    <a:lstStyle/>
                    <a:p>
                      <a:pPr latinLnBrk="1"/>
                      <a:r>
                        <a:rPr lang="en-US" altLang="ko-KR" dirty="0"/>
                        <a:t>Local</a:t>
                      </a:r>
                      <a:endParaRPr lang="ko-KR" altLang="en-US" dirty="0"/>
                    </a:p>
                  </a:txBody>
                  <a:tcPr/>
                </a:tc>
                <a:tc>
                  <a:txBody>
                    <a:bodyPr/>
                    <a:lstStyle/>
                    <a:p>
                      <a:pPr latinLnBrk="1"/>
                      <a:r>
                        <a:rPr lang="en-US" altLang="ko-KR" dirty="0" err="1"/>
                        <a:t>dockerfile</a:t>
                      </a:r>
                      <a:r>
                        <a:rPr lang="en-US" altLang="ko-KR" dirty="0"/>
                        <a:t>-local</a:t>
                      </a:r>
                      <a:endParaRPr lang="ko-KR" altLang="en-US" dirty="0"/>
                    </a:p>
                  </a:txBody>
                  <a:tcPr/>
                </a:tc>
                <a:tc>
                  <a:txBody>
                    <a:bodyPr/>
                    <a:lstStyle/>
                    <a:p>
                      <a:pPr latinLnBrk="1"/>
                      <a:r>
                        <a:rPr lang="ko-KR" altLang="en-US" dirty="0"/>
                        <a:t>개발자 </a:t>
                      </a:r>
                      <a:r>
                        <a:rPr lang="en-US" altLang="ko-KR" dirty="0"/>
                        <a:t>PC</a:t>
                      </a:r>
                      <a:endParaRPr lang="ko-KR" altLang="en-US" dirty="0"/>
                    </a:p>
                  </a:txBody>
                  <a:tcPr/>
                </a:tc>
                <a:extLst>
                  <a:ext uri="{0D108BD9-81ED-4DB2-BD59-A6C34878D82A}">
                    <a16:rowId xmlns:a16="http://schemas.microsoft.com/office/drawing/2014/main" val="1334080779"/>
                  </a:ext>
                </a:extLst>
              </a:tr>
              <a:tr h="370840">
                <a:tc>
                  <a:txBody>
                    <a:bodyPr/>
                    <a:lstStyle/>
                    <a:p>
                      <a:pPr latinLnBrk="1"/>
                      <a:r>
                        <a:rPr lang="en-US" altLang="ko-KR" dirty="0"/>
                        <a:t>Test</a:t>
                      </a:r>
                      <a:endParaRPr lang="ko-KR" altLang="en-US" dirty="0"/>
                    </a:p>
                  </a:txBody>
                  <a:tcPr/>
                </a:tc>
                <a:tc>
                  <a:txBody>
                    <a:bodyPr/>
                    <a:lstStyle/>
                    <a:p>
                      <a:pPr latinLnBrk="1"/>
                      <a:r>
                        <a:rPr lang="en-US" altLang="ko-KR" dirty="0" err="1"/>
                        <a:t>dockerfile</a:t>
                      </a:r>
                      <a:r>
                        <a:rPr lang="en-US" altLang="ko-KR" dirty="0"/>
                        <a:t>-test</a:t>
                      </a:r>
                      <a:endParaRPr lang="ko-KR" altLang="en-US" dirty="0"/>
                    </a:p>
                  </a:txBody>
                  <a:tcPr/>
                </a:tc>
                <a:tc>
                  <a:txBody>
                    <a:bodyPr/>
                    <a:lstStyle/>
                    <a:p>
                      <a:pPr latinLnBrk="1"/>
                      <a:r>
                        <a:rPr lang="ko-KR" altLang="en-US" dirty="0"/>
                        <a:t>빌드 테스트</a:t>
                      </a:r>
                    </a:p>
                  </a:txBody>
                  <a:tcPr/>
                </a:tc>
                <a:extLst>
                  <a:ext uri="{0D108BD9-81ED-4DB2-BD59-A6C34878D82A}">
                    <a16:rowId xmlns:a16="http://schemas.microsoft.com/office/drawing/2014/main" val="3108741316"/>
                  </a:ext>
                </a:extLst>
              </a:tr>
              <a:tr h="370840">
                <a:tc>
                  <a:txBody>
                    <a:bodyPr/>
                    <a:lstStyle/>
                    <a:p>
                      <a:pPr latinLnBrk="1"/>
                      <a:r>
                        <a:rPr lang="en-US" altLang="ko-KR" dirty="0"/>
                        <a:t>Stage</a:t>
                      </a:r>
                      <a:endParaRPr lang="ko-KR" altLang="en-US" dirty="0"/>
                    </a:p>
                  </a:txBody>
                  <a:tcPr/>
                </a:tc>
                <a:tc>
                  <a:txBody>
                    <a:bodyPr/>
                    <a:lstStyle/>
                    <a:p>
                      <a:pPr latinLnBrk="1"/>
                      <a:r>
                        <a:rPr lang="en-US" altLang="ko-KR" dirty="0" err="1"/>
                        <a:t>dockerfile</a:t>
                      </a:r>
                      <a:r>
                        <a:rPr lang="en-US" altLang="ko-KR" dirty="0"/>
                        <a:t>-stage</a:t>
                      </a:r>
                      <a:endParaRPr lang="ko-KR" altLang="en-US" dirty="0"/>
                    </a:p>
                  </a:txBody>
                  <a:tcPr/>
                </a:tc>
                <a:tc>
                  <a:txBody>
                    <a:bodyPr/>
                    <a:lstStyle/>
                    <a:p>
                      <a:pPr latinLnBrk="1"/>
                      <a:r>
                        <a:rPr lang="en-US" altLang="ko-KR" dirty="0"/>
                        <a:t>release </a:t>
                      </a:r>
                      <a:r>
                        <a:rPr lang="ko-KR" altLang="en-US" dirty="0"/>
                        <a:t>직전 </a:t>
                      </a:r>
                      <a:r>
                        <a:rPr lang="ko-KR" altLang="en-US" dirty="0" err="1"/>
                        <a:t>카나리</a:t>
                      </a:r>
                      <a:r>
                        <a:rPr lang="ko-KR" altLang="en-US" dirty="0"/>
                        <a:t> 테스트</a:t>
                      </a:r>
                    </a:p>
                  </a:txBody>
                  <a:tcPr/>
                </a:tc>
                <a:extLst>
                  <a:ext uri="{0D108BD9-81ED-4DB2-BD59-A6C34878D82A}">
                    <a16:rowId xmlns:a16="http://schemas.microsoft.com/office/drawing/2014/main" val="3008989327"/>
                  </a:ext>
                </a:extLst>
              </a:tr>
              <a:tr h="370840">
                <a:tc>
                  <a:txBody>
                    <a:bodyPr/>
                    <a:lstStyle/>
                    <a:p>
                      <a:pPr latinLnBrk="1"/>
                      <a:r>
                        <a:rPr lang="en-US" altLang="ko-KR" dirty="0"/>
                        <a:t>Production</a:t>
                      </a:r>
                      <a:endParaRPr lang="ko-KR" altLang="en-US" dirty="0"/>
                    </a:p>
                  </a:txBody>
                  <a:tcPr/>
                </a:tc>
                <a:tc>
                  <a:txBody>
                    <a:bodyPr/>
                    <a:lstStyle/>
                    <a:p>
                      <a:pPr latinLnBrk="1"/>
                      <a:r>
                        <a:rPr lang="en-US" altLang="ko-KR" dirty="0" err="1"/>
                        <a:t>dockerfile</a:t>
                      </a:r>
                      <a:r>
                        <a:rPr lang="en-US" altLang="ko-KR" dirty="0"/>
                        <a:t>-production</a:t>
                      </a:r>
                      <a:endParaRPr lang="ko-KR" altLang="en-US" dirty="0"/>
                    </a:p>
                  </a:txBody>
                  <a:tcPr/>
                </a:tc>
                <a:tc>
                  <a:txBody>
                    <a:bodyPr/>
                    <a:lstStyle/>
                    <a:p>
                      <a:pPr latinLnBrk="1"/>
                      <a:r>
                        <a:rPr lang="ko-KR" altLang="en-US" dirty="0"/>
                        <a:t>운영</a:t>
                      </a:r>
                    </a:p>
                  </a:txBody>
                  <a:tcPr/>
                </a:tc>
                <a:extLst>
                  <a:ext uri="{0D108BD9-81ED-4DB2-BD59-A6C34878D82A}">
                    <a16:rowId xmlns:a16="http://schemas.microsoft.com/office/drawing/2014/main" val="1658274236"/>
                  </a:ext>
                </a:extLst>
              </a:tr>
            </a:tbl>
          </a:graphicData>
        </a:graphic>
      </p:graphicFrame>
    </p:spTree>
    <p:extLst>
      <p:ext uri="{BB962C8B-B14F-4D97-AF65-F5344CB8AC3E}">
        <p14:creationId xmlns:p14="http://schemas.microsoft.com/office/powerpoint/2010/main" val="400160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43" name="Google Shape;315;p33">
            <a:extLst>
              <a:ext uri="{FF2B5EF4-FFF2-40B4-BE49-F238E27FC236}">
                <a16:creationId xmlns:a16="http://schemas.microsoft.com/office/drawing/2014/main" id="{027269E2-9E11-6E4B-84B6-9BE5FD1AA787}"/>
              </a:ext>
            </a:extLst>
          </p:cNvPr>
          <p:cNvSpPr txBox="1"/>
          <p:nvPr/>
        </p:nvSpPr>
        <p:spPr>
          <a:xfrm>
            <a:off x="5806486" y="105563"/>
            <a:ext cx="2678400" cy="289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ko-KR" altLang="en-US" sz="1100" dirty="0" err="1">
                <a:solidFill>
                  <a:schemeClr val="dk1"/>
                </a:solidFill>
                <a:latin typeface="Malgun Gothic" panose="020B0503020000020004" pitchFamily="34" charset="-127"/>
                <a:ea typeface="Malgun Gothic" panose="020B0503020000020004" pitchFamily="34" charset="-127"/>
                <a:cs typeface="Nunito"/>
                <a:sym typeface="Nunito"/>
              </a:rPr>
              <a:t>도커</a:t>
            </a:r>
            <a:r>
              <a:rPr lang="ko-KR" altLang="en-US" sz="1100" dirty="0">
                <a:solidFill>
                  <a:schemeClr val="dk1"/>
                </a:solidFill>
                <a:latin typeface="Malgun Gothic" panose="020B0503020000020004" pitchFamily="34" charset="-127"/>
                <a:ea typeface="Malgun Gothic" panose="020B0503020000020004" pitchFamily="34" charset="-127"/>
                <a:cs typeface="Nunito"/>
                <a:sym typeface="Nunito"/>
              </a:rPr>
              <a:t> </a:t>
            </a:r>
            <a:r>
              <a:rPr lang="en-US" altLang="ko-KR" sz="1100" dirty="0">
                <a:solidFill>
                  <a:schemeClr val="dk1"/>
                </a:solidFill>
                <a:latin typeface="Malgun Gothic" panose="020B0503020000020004" pitchFamily="34" charset="-127"/>
                <a:ea typeface="Malgun Gothic" panose="020B0503020000020004" pitchFamily="34" charset="-127"/>
                <a:cs typeface="Nunito"/>
                <a:sym typeface="Nunito"/>
              </a:rPr>
              <a:t>&gt;</a:t>
            </a:r>
            <a:r>
              <a:rPr lang="ko-KR" altLang="en-US" sz="1100" dirty="0">
                <a:solidFill>
                  <a:schemeClr val="dk1"/>
                </a:solidFill>
                <a:latin typeface="Malgun Gothic" panose="020B0503020000020004" pitchFamily="34" charset="-127"/>
                <a:ea typeface="Malgun Gothic" panose="020B0503020000020004" pitchFamily="34" charset="-127"/>
                <a:cs typeface="Nunito"/>
                <a:sym typeface="Nunito"/>
              </a:rPr>
              <a:t> </a:t>
            </a:r>
            <a:r>
              <a:rPr lang="ko-KR" altLang="en-US" sz="1100" dirty="0" err="1">
                <a:solidFill>
                  <a:schemeClr val="dk1"/>
                </a:solidFill>
                <a:latin typeface="Malgun Gothic" panose="020B0503020000020004" pitchFamily="34" charset="-127"/>
                <a:ea typeface="Malgun Gothic" panose="020B0503020000020004" pitchFamily="34" charset="-127"/>
                <a:cs typeface="Nunito"/>
                <a:sym typeface="Nunito"/>
              </a:rPr>
              <a:t>도커</a:t>
            </a:r>
            <a:r>
              <a:rPr lang="ko-KR" altLang="en-US" sz="1100" dirty="0">
                <a:solidFill>
                  <a:schemeClr val="dk1"/>
                </a:solidFill>
                <a:latin typeface="Malgun Gothic" panose="020B0503020000020004" pitchFamily="34" charset="-127"/>
                <a:ea typeface="Malgun Gothic" panose="020B0503020000020004" pitchFamily="34" charset="-127"/>
                <a:cs typeface="Nunito"/>
                <a:sym typeface="Nunito"/>
              </a:rPr>
              <a:t> 이전</a:t>
            </a:r>
            <a:r>
              <a:rPr lang="en-US" altLang="ko-KR" sz="1100" dirty="0">
                <a:solidFill>
                  <a:schemeClr val="dk1"/>
                </a:solidFill>
                <a:latin typeface="Malgun Gothic" panose="020B0503020000020004" pitchFamily="34" charset="-127"/>
                <a:ea typeface="Malgun Gothic" panose="020B0503020000020004" pitchFamily="34" charset="-127"/>
                <a:cs typeface="Nunito"/>
                <a:sym typeface="Nunito"/>
              </a:rPr>
              <a:t>/</a:t>
            </a:r>
            <a:r>
              <a:rPr lang="ko-KR" altLang="en-US" sz="1100" dirty="0">
                <a:solidFill>
                  <a:schemeClr val="dk1"/>
                </a:solidFill>
                <a:latin typeface="Malgun Gothic" panose="020B0503020000020004" pitchFamily="34" charset="-127"/>
                <a:ea typeface="Malgun Gothic" panose="020B0503020000020004" pitchFamily="34" charset="-127"/>
                <a:cs typeface="Nunito"/>
                <a:sym typeface="Nunito"/>
              </a:rPr>
              <a:t>이후</a:t>
            </a:r>
            <a:endParaRPr sz="1100" dirty="0">
              <a:solidFill>
                <a:schemeClr val="dk1"/>
              </a:solidFill>
              <a:latin typeface="Malgun Gothic" panose="020B0503020000020004" pitchFamily="34" charset="-127"/>
              <a:ea typeface="Malgun Gothic" panose="020B0503020000020004" pitchFamily="34" charset="-127"/>
              <a:cs typeface="Nunito"/>
              <a:sym typeface="Nunito"/>
            </a:endParaRPr>
          </a:p>
        </p:txBody>
      </p:sp>
      <p:sp>
        <p:nvSpPr>
          <p:cNvPr id="481" name="Google Shape;481;p40"/>
          <p:cNvSpPr txBox="1">
            <a:spLocks noGrp="1"/>
          </p:cNvSpPr>
          <p:nvPr>
            <p:ph type="title" idx="4"/>
          </p:nvPr>
        </p:nvSpPr>
        <p:spPr>
          <a:xfrm>
            <a:off x="720000" y="539400"/>
            <a:ext cx="7704000" cy="478200"/>
          </a:xfrm>
          <a:prstGeom prst="rect">
            <a:avLst/>
          </a:prstGeom>
        </p:spPr>
        <p:txBody>
          <a:bodyPr spcFirstLastPara="1" wrap="square" lIns="91425" tIns="91425" rIns="91425" bIns="91425" anchor="ctr" anchorCtr="0">
            <a:noAutofit/>
          </a:bodyPr>
          <a:lstStyle/>
          <a:p>
            <a:pPr lvl="1"/>
            <a:r>
              <a:rPr lang="en-US" dirty="0">
                <a:latin typeface="BM JUA OTF" panose="02020603020101020101" pitchFamily="18" charset="-127"/>
                <a:ea typeface="BM JUA OTF" panose="02020603020101020101" pitchFamily="18" charset="-127"/>
              </a:rPr>
              <a:t>Multi Stage Build Concept</a:t>
            </a:r>
            <a:endParaRPr dirty="0">
              <a:latin typeface="BM JUA OTF" panose="02020603020101020101" pitchFamily="18" charset="-127"/>
              <a:ea typeface="BM JUA OTF" panose="02020603020101020101" pitchFamily="18" charset="-127"/>
            </a:endParaRPr>
          </a:p>
        </p:txBody>
      </p:sp>
      <p:sp>
        <p:nvSpPr>
          <p:cNvPr id="5" name="TextBox 4">
            <a:extLst>
              <a:ext uri="{FF2B5EF4-FFF2-40B4-BE49-F238E27FC236}">
                <a16:creationId xmlns:a16="http://schemas.microsoft.com/office/drawing/2014/main" id="{CB7E28E3-B199-4F29-9E36-BC251D60170F}"/>
              </a:ext>
            </a:extLst>
          </p:cNvPr>
          <p:cNvSpPr txBox="1"/>
          <p:nvPr/>
        </p:nvSpPr>
        <p:spPr>
          <a:xfrm>
            <a:off x="720000" y="1193292"/>
            <a:ext cx="7395300" cy="3046988"/>
          </a:xfrm>
          <a:prstGeom prst="rect">
            <a:avLst/>
          </a:prstGeom>
          <a:noFill/>
        </p:spPr>
        <p:txBody>
          <a:bodyPr wrap="square" rtlCol="0">
            <a:spAutoFit/>
          </a:bodyPr>
          <a:lstStyle/>
          <a:p>
            <a:pPr algn="l"/>
            <a:r>
              <a:rPr lang="en-US" altLang="ko-KR" sz="1400" b="0" i="0" dirty="0">
                <a:solidFill>
                  <a:schemeClr val="tx1"/>
                </a:solidFill>
                <a:effectLst/>
                <a:latin typeface="Open Sans" panose="020B0604020202020204" pitchFamily="34" charset="0"/>
              </a:rPr>
              <a:t>One of the most challenging things about building images is </a:t>
            </a:r>
            <a:r>
              <a:rPr lang="en-US" altLang="ko-KR" sz="1400" b="0" i="0" u="sng" dirty="0">
                <a:solidFill>
                  <a:schemeClr val="tx1"/>
                </a:solidFill>
                <a:effectLst/>
                <a:latin typeface="Open Sans" panose="020B0604020202020204" pitchFamily="34" charset="0"/>
              </a:rPr>
              <a:t>keeping the image size down</a:t>
            </a:r>
            <a:r>
              <a:rPr lang="en-US" altLang="ko-KR" sz="1400" b="0" i="0" dirty="0">
                <a:solidFill>
                  <a:schemeClr val="tx1"/>
                </a:solidFill>
                <a:effectLst/>
                <a:latin typeface="Open Sans" panose="020B0604020202020204" pitchFamily="34" charset="0"/>
              </a:rPr>
              <a:t>. Each instruction in the </a:t>
            </a:r>
            <a:r>
              <a:rPr lang="en-US" altLang="ko-KR" sz="1400" b="0" i="0" dirty="0" err="1">
                <a:solidFill>
                  <a:schemeClr val="tx1"/>
                </a:solidFill>
                <a:effectLst/>
                <a:latin typeface="Open Sans" panose="020B0604020202020204" pitchFamily="34" charset="0"/>
              </a:rPr>
              <a:t>Dockerfile</a:t>
            </a:r>
            <a:r>
              <a:rPr lang="en-US" altLang="ko-KR" sz="1400" b="0" i="0" dirty="0">
                <a:solidFill>
                  <a:schemeClr val="tx1"/>
                </a:solidFill>
                <a:effectLst/>
                <a:latin typeface="Open Sans" panose="020B0604020202020204" pitchFamily="34" charset="0"/>
              </a:rPr>
              <a:t> adds a layer to the image, and you need to remember to clean up any artifacts you don’t need before moving on to the next layer.</a:t>
            </a:r>
          </a:p>
          <a:p>
            <a:pPr algn="l"/>
            <a:endParaRPr lang="en-US" altLang="ko-KR" dirty="0">
              <a:solidFill>
                <a:schemeClr val="tx1"/>
              </a:solidFill>
              <a:latin typeface="Open Sans" panose="020B0604020202020204" pitchFamily="34" charset="0"/>
            </a:endParaRPr>
          </a:p>
          <a:p>
            <a:pPr algn="l"/>
            <a:r>
              <a:rPr lang="en-US" altLang="ko-KR" sz="1400" b="0" i="0" dirty="0">
                <a:solidFill>
                  <a:schemeClr val="tx1"/>
                </a:solidFill>
                <a:effectLst/>
                <a:latin typeface="Open Sans" panose="020B0604020202020204" pitchFamily="34" charset="0"/>
              </a:rPr>
              <a:t>To write a really efficient </a:t>
            </a:r>
            <a:r>
              <a:rPr lang="en-US" altLang="ko-KR" sz="1400" b="0" i="0" dirty="0" err="1">
                <a:solidFill>
                  <a:schemeClr val="tx1"/>
                </a:solidFill>
                <a:effectLst/>
                <a:latin typeface="Open Sans" panose="020B0604020202020204" pitchFamily="34" charset="0"/>
              </a:rPr>
              <a:t>Dockerfile</a:t>
            </a:r>
            <a:r>
              <a:rPr lang="en-US" altLang="ko-KR" sz="1400" b="0" i="0" dirty="0">
                <a:solidFill>
                  <a:schemeClr val="tx1"/>
                </a:solidFill>
                <a:effectLst/>
                <a:latin typeface="Open Sans" panose="020B0604020202020204" pitchFamily="34" charset="0"/>
              </a:rPr>
              <a:t>, you have traditionally needed to employ shell tricks and other logic to keep the layers as small as possible and to ensure that each layer has the artifacts it needs from the previous layer and nothing else.</a:t>
            </a:r>
          </a:p>
          <a:p>
            <a:pPr algn="l"/>
            <a:r>
              <a:rPr lang="en-US" altLang="ko-KR" sz="1400" b="0" i="0" dirty="0">
                <a:solidFill>
                  <a:schemeClr val="tx1"/>
                </a:solidFill>
                <a:effectLst/>
                <a:latin typeface="Open Sans" panose="020B0604020202020204" pitchFamily="34" charset="0"/>
              </a:rPr>
              <a:t>It was actually very common to have one </a:t>
            </a:r>
            <a:r>
              <a:rPr lang="en-US" altLang="ko-KR" sz="1400" b="0" i="0" dirty="0" err="1">
                <a:solidFill>
                  <a:schemeClr val="tx1"/>
                </a:solidFill>
                <a:effectLst/>
                <a:latin typeface="Open Sans" panose="020B0604020202020204" pitchFamily="34" charset="0"/>
              </a:rPr>
              <a:t>Dockerfile</a:t>
            </a:r>
            <a:r>
              <a:rPr lang="en-US" altLang="ko-KR" sz="1400" b="0" i="0" dirty="0">
                <a:solidFill>
                  <a:schemeClr val="tx1"/>
                </a:solidFill>
                <a:effectLst/>
                <a:latin typeface="Open Sans" panose="020B0604020202020204" pitchFamily="34" charset="0"/>
              </a:rPr>
              <a:t> to use for development (which contained everything needed to build your application), and </a:t>
            </a:r>
            <a:r>
              <a:rPr lang="en-US" altLang="ko-KR" sz="1400" b="0" i="0" u="sng" dirty="0">
                <a:solidFill>
                  <a:schemeClr val="tx1"/>
                </a:solidFill>
                <a:effectLst/>
                <a:latin typeface="Open Sans" panose="020B0604020202020204" pitchFamily="34" charset="0"/>
              </a:rPr>
              <a:t>a slimmed-down one to use for production, which only contained your application and exactly what was needed to run it. </a:t>
            </a:r>
            <a:r>
              <a:rPr lang="en-US" altLang="ko-KR" sz="1400" b="0" i="0" dirty="0">
                <a:solidFill>
                  <a:schemeClr val="tx1"/>
                </a:solidFill>
                <a:effectLst/>
                <a:latin typeface="Open Sans" panose="020B0604020202020204" pitchFamily="34" charset="0"/>
              </a:rPr>
              <a:t>This has been referred to as the “builder pattern”. Maintaining two </a:t>
            </a:r>
            <a:r>
              <a:rPr lang="en-US" altLang="ko-KR" sz="1400" b="0" i="0" dirty="0" err="1">
                <a:solidFill>
                  <a:schemeClr val="tx1"/>
                </a:solidFill>
                <a:effectLst/>
                <a:latin typeface="Open Sans" panose="020B0604020202020204" pitchFamily="34" charset="0"/>
              </a:rPr>
              <a:t>Dockerfiles</a:t>
            </a:r>
            <a:r>
              <a:rPr lang="en-US" altLang="ko-KR" sz="1400" b="0" i="0" dirty="0">
                <a:solidFill>
                  <a:schemeClr val="tx1"/>
                </a:solidFill>
                <a:effectLst/>
                <a:latin typeface="Open Sans" panose="020B0604020202020204" pitchFamily="34" charset="0"/>
              </a:rPr>
              <a:t> is not ideal.</a:t>
            </a:r>
          </a:p>
          <a:p>
            <a:pPr algn="l"/>
            <a:endParaRPr lang="en-US" altLang="ko-KR" dirty="0">
              <a:solidFill>
                <a:schemeClr val="tx1"/>
              </a:solidFill>
              <a:latin typeface="Open Sans" panose="020B0604020202020204" pitchFamily="34" charset="0"/>
            </a:endParaRPr>
          </a:p>
          <a:p>
            <a:pPr algn="l"/>
            <a:r>
              <a:rPr lang="en-US" altLang="ko-KR" sz="1000" b="0" i="0" dirty="0">
                <a:solidFill>
                  <a:schemeClr val="tx1"/>
                </a:solidFill>
                <a:effectLst/>
                <a:latin typeface="Open Sans" panose="020B0604020202020204" pitchFamily="34" charset="0"/>
                <a:hlinkClick r:id="rId3"/>
              </a:rPr>
              <a:t>https://docs.docker.com/develop/develop-images/multistage-build/#before-multi-stage-builds</a:t>
            </a:r>
            <a:endParaRPr lang="en-US" altLang="ko-KR" sz="1000" b="0" i="0" dirty="0">
              <a:solidFill>
                <a:schemeClr val="tx1"/>
              </a:solidFill>
              <a:effectLst/>
              <a:latin typeface="Open Sans" panose="020B0604020202020204" pitchFamily="34" charset="0"/>
            </a:endParaRPr>
          </a:p>
        </p:txBody>
      </p:sp>
    </p:spTree>
    <p:extLst>
      <p:ext uri="{BB962C8B-B14F-4D97-AF65-F5344CB8AC3E}">
        <p14:creationId xmlns:p14="http://schemas.microsoft.com/office/powerpoint/2010/main" val="16744490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43" name="Google Shape;315;p33">
            <a:extLst>
              <a:ext uri="{FF2B5EF4-FFF2-40B4-BE49-F238E27FC236}">
                <a16:creationId xmlns:a16="http://schemas.microsoft.com/office/drawing/2014/main" id="{027269E2-9E11-6E4B-84B6-9BE5FD1AA787}"/>
              </a:ext>
            </a:extLst>
          </p:cNvPr>
          <p:cNvSpPr txBox="1"/>
          <p:nvPr/>
        </p:nvSpPr>
        <p:spPr>
          <a:xfrm>
            <a:off x="5806486" y="105563"/>
            <a:ext cx="2678400" cy="289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ko-KR" altLang="en-US" sz="1100" dirty="0" err="1">
                <a:solidFill>
                  <a:schemeClr val="dk1"/>
                </a:solidFill>
                <a:latin typeface="Malgun Gothic" panose="020B0503020000020004" pitchFamily="34" charset="-127"/>
                <a:ea typeface="Malgun Gothic" panose="020B0503020000020004" pitchFamily="34" charset="-127"/>
                <a:cs typeface="Nunito"/>
                <a:sym typeface="Nunito"/>
              </a:rPr>
              <a:t>도커</a:t>
            </a:r>
            <a:r>
              <a:rPr lang="ko-KR" altLang="en-US" sz="1100" dirty="0">
                <a:solidFill>
                  <a:schemeClr val="dk1"/>
                </a:solidFill>
                <a:latin typeface="Malgun Gothic" panose="020B0503020000020004" pitchFamily="34" charset="-127"/>
                <a:ea typeface="Malgun Gothic" panose="020B0503020000020004" pitchFamily="34" charset="-127"/>
                <a:cs typeface="Nunito"/>
                <a:sym typeface="Nunito"/>
              </a:rPr>
              <a:t> </a:t>
            </a:r>
            <a:r>
              <a:rPr lang="en-US" altLang="ko-KR" sz="1100" dirty="0">
                <a:solidFill>
                  <a:schemeClr val="dk1"/>
                </a:solidFill>
                <a:latin typeface="Malgun Gothic" panose="020B0503020000020004" pitchFamily="34" charset="-127"/>
                <a:ea typeface="Malgun Gothic" panose="020B0503020000020004" pitchFamily="34" charset="-127"/>
                <a:cs typeface="Nunito"/>
                <a:sym typeface="Nunito"/>
              </a:rPr>
              <a:t>&gt;</a:t>
            </a:r>
            <a:r>
              <a:rPr lang="ko-KR" altLang="en-US" sz="1100" dirty="0">
                <a:solidFill>
                  <a:schemeClr val="dk1"/>
                </a:solidFill>
                <a:latin typeface="Malgun Gothic" panose="020B0503020000020004" pitchFamily="34" charset="-127"/>
                <a:ea typeface="Malgun Gothic" panose="020B0503020000020004" pitchFamily="34" charset="-127"/>
                <a:cs typeface="Nunito"/>
                <a:sym typeface="Nunito"/>
              </a:rPr>
              <a:t> </a:t>
            </a:r>
            <a:r>
              <a:rPr lang="ko-KR" altLang="en-US" sz="1100" dirty="0" err="1">
                <a:solidFill>
                  <a:schemeClr val="dk1"/>
                </a:solidFill>
                <a:latin typeface="Malgun Gothic" panose="020B0503020000020004" pitchFamily="34" charset="-127"/>
                <a:ea typeface="Malgun Gothic" panose="020B0503020000020004" pitchFamily="34" charset="-127"/>
                <a:cs typeface="Nunito"/>
                <a:sym typeface="Nunito"/>
              </a:rPr>
              <a:t>도커</a:t>
            </a:r>
            <a:r>
              <a:rPr lang="ko-KR" altLang="en-US" sz="1100" dirty="0">
                <a:solidFill>
                  <a:schemeClr val="dk1"/>
                </a:solidFill>
                <a:latin typeface="Malgun Gothic" panose="020B0503020000020004" pitchFamily="34" charset="-127"/>
                <a:ea typeface="Malgun Gothic" panose="020B0503020000020004" pitchFamily="34" charset="-127"/>
                <a:cs typeface="Nunito"/>
                <a:sym typeface="Nunito"/>
              </a:rPr>
              <a:t> 이전</a:t>
            </a:r>
            <a:r>
              <a:rPr lang="en-US" altLang="ko-KR" sz="1100" dirty="0">
                <a:solidFill>
                  <a:schemeClr val="dk1"/>
                </a:solidFill>
                <a:latin typeface="Malgun Gothic" panose="020B0503020000020004" pitchFamily="34" charset="-127"/>
                <a:ea typeface="Malgun Gothic" panose="020B0503020000020004" pitchFamily="34" charset="-127"/>
                <a:cs typeface="Nunito"/>
                <a:sym typeface="Nunito"/>
              </a:rPr>
              <a:t>/</a:t>
            </a:r>
            <a:r>
              <a:rPr lang="ko-KR" altLang="en-US" sz="1100" dirty="0">
                <a:solidFill>
                  <a:schemeClr val="dk1"/>
                </a:solidFill>
                <a:latin typeface="Malgun Gothic" panose="020B0503020000020004" pitchFamily="34" charset="-127"/>
                <a:ea typeface="Malgun Gothic" panose="020B0503020000020004" pitchFamily="34" charset="-127"/>
                <a:cs typeface="Nunito"/>
                <a:sym typeface="Nunito"/>
              </a:rPr>
              <a:t>이후</a:t>
            </a:r>
            <a:endParaRPr sz="1100" dirty="0">
              <a:solidFill>
                <a:schemeClr val="dk1"/>
              </a:solidFill>
              <a:latin typeface="Malgun Gothic" panose="020B0503020000020004" pitchFamily="34" charset="-127"/>
              <a:ea typeface="Malgun Gothic" panose="020B0503020000020004" pitchFamily="34" charset="-127"/>
              <a:cs typeface="Nunito"/>
              <a:sym typeface="Nunito"/>
            </a:endParaRPr>
          </a:p>
        </p:txBody>
      </p:sp>
      <p:sp>
        <p:nvSpPr>
          <p:cNvPr id="481" name="Google Shape;481;p40"/>
          <p:cNvSpPr txBox="1">
            <a:spLocks noGrp="1"/>
          </p:cNvSpPr>
          <p:nvPr>
            <p:ph type="title" idx="4"/>
          </p:nvPr>
        </p:nvSpPr>
        <p:spPr>
          <a:xfrm>
            <a:off x="720000" y="539400"/>
            <a:ext cx="7704000" cy="478200"/>
          </a:xfrm>
          <a:prstGeom prst="rect">
            <a:avLst/>
          </a:prstGeom>
        </p:spPr>
        <p:txBody>
          <a:bodyPr spcFirstLastPara="1" wrap="square" lIns="91425" tIns="91425" rIns="91425" bIns="91425" anchor="ctr" anchorCtr="0">
            <a:noAutofit/>
          </a:bodyPr>
          <a:lstStyle/>
          <a:p>
            <a:pPr lvl="1"/>
            <a:r>
              <a:rPr lang="en-US" dirty="0">
                <a:latin typeface="BM JUA OTF" panose="02020603020101020101" pitchFamily="18" charset="-127"/>
                <a:ea typeface="BM JUA OTF" panose="02020603020101020101" pitchFamily="18" charset="-127"/>
              </a:rPr>
              <a:t>Build </a:t>
            </a:r>
            <a:r>
              <a:rPr lang="ko-KR" altLang="en-US" dirty="0">
                <a:latin typeface="BM JUA OTF" panose="02020603020101020101" pitchFamily="18" charset="-127"/>
                <a:ea typeface="BM JUA OTF" panose="02020603020101020101" pitchFamily="18" charset="-127"/>
              </a:rPr>
              <a:t>용량 비교</a:t>
            </a:r>
            <a:endParaRPr dirty="0">
              <a:latin typeface="BM JUA OTF" panose="02020603020101020101" pitchFamily="18" charset="-127"/>
              <a:ea typeface="BM JUA OTF" panose="02020603020101020101" pitchFamily="18" charset="-127"/>
            </a:endParaRPr>
          </a:p>
        </p:txBody>
      </p:sp>
      <p:sp>
        <p:nvSpPr>
          <p:cNvPr id="6" name="TextBox 5">
            <a:extLst>
              <a:ext uri="{FF2B5EF4-FFF2-40B4-BE49-F238E27FC236}">
                <a16:creationId xmlns:a16="http://schemas.microsoft.com/office/drawing/2014/main" id="{3934A51E-B70A-48FC-8B20-D4F5629EA0AD}"/>
              </a:ext>
            </a:extLst>
          </p:cNvPr>
          <p:cNvSpPr txBox="1"/>
          <p:nvPr/>
        </p:nvSpPr>
        <p:spPr>
          <a:xfrm>
            <a:off x="720000" y="1193292"/>
            <a:ext cx="7395300" cy="769441"/>
          </a:xfrm>
          <a:prstGeom prst="rect">
            <a:avLst/>
          </a:prstGeom>
          <a:noFill/>
        </p:spPr>
        <p:txBody>
          <a:bodyPr wrap="square" rtlCol="0">
            <a:spAutoFit/>
          </a:bodyPr>
          <a:lstStyle/>
          <a:p>
            <a:r>
              <a:rPr lang="en-US" altLang="ko-KR" sz="1100" dirty="0">
                <a:latin typeface="D2Coding" panose="020B0609020101020101" pitchFamily="49" charset="-127"/>
                <a:ea typeface="D2Coding" panose="020B0609020101020101" pitchFamily="49" charset="-127"/>
              </a:rPr>
              <a:t>$ </a:t>
            </a:r>
            <a:r>
              <a:rPr lang="en-US" altLang="ko-KR" sz="1100" dirty="0">
                <a:solidFill>
                  <a:srgbClr val="FF0000"/>
                </a:solidFill>
                <a:highlight>
                  <a:srgbClr val="FFFF00"/>
                </a:highlight>
                <a:latin typeface="D2Coding" panose="020B0609020101020101" pitchFamily="49" charset="-127"/>
                <a:ea typeface="D2Coding" panose="020B0609020101020101" pitchFamily="49" charset="-127"/>
              </a:rPr>
              <a:t>cd</a:t>
            </a:r>
            <a:r>
              <a:rPr lang="ko-KR" altLang="en-US" sz="1100" dirty="0">
                <a:solidFill>
                  <a:srgbClr val="FF0000"/>
                </a:solidFill>
                <a:highlight>
                  <a:srgbClr val="FFFF00"/>
                </a:highlight>
                <a:latin typeface="D2Coding" panose="020B0609020101020101" pitchFamily="49" charset="-127"/>
                <a:ea typeface="D2Coding" panose="020B0609020101020101" pitchFamily="49" charset="-127"/>
              </a:rPr>
              <a:t> </a:t>
            </a:r>
            <a:r>
              <a:rPr lang="en-US" altLang="ko-KR" sz="1100" dirty="0">
                <a:solidFill>
                  <a:srgbClr val="FF0000"/>
                </a:solidFill>
                <a:highlight>
                  <a:srgbClr val="FFFF00"/>
                </a:highlight>
                <a:latin typeface="D2Coding" panose="020B0609020101020101" pitchFamily="49" charset="-127"/>
                <a:ea typeface="D2Coding" panose="020B0609020101020101" pitchFamily="49" charset="-127"/>
              </a:rPr>
              <a:t>docker-k8s-hands-on/lab/day/lab1/multistage</a:t>
            </a:r>
            <a:br>
              <a:rPr lang="en-US" altLang="ko-KR" sz="1100" dirty="0">
                <a:highlight>
                  <a:srgbClr val="FFFF00"/>
                </a:highlight>
                <a:latin typeface="D2Coding" panose="020B0609020101020101" pitchFamily="49" charset="-127"/>
                <a:ea typeface="D2Coding" panose="020B0609020101020101" pitchFamily="49" charset="-127"/>
              </a:rPr>
            </a:br>
            <a:r>
              <a:rPr lang="en-US" altLang="ko-KR" sz="1100" dirty="0">
                <a:latin typeface="D2Coding" panose="020B0609020101020101" pitchFamily="49" charset="-127"/>
                <a:ea typeface="D2Coding" panose="020B0609020101020101" pitchFamily="49" charset="-127"/>
              </a:rPr>
              <a:t>$ </a:t>
            </a:r>
            <a:r>
              <a:rPr lang="en-US" altLang="ko-KR" sz="1100" dirty="0">
                <a:solidFill>
                  <a:srgbClr val="FF0000"/>
                </a:solidFill>
                <a:highlight>
                  <a:srgbClr val="FFFF00"/>
                </a:highlight>
                <a:latin typeface="D2Coding" panose="020B0609020101020101" pitchFamily="49" charset="-127"/>
                <a:ea typeface="D2Coding" panose="020B0609020101020101" pitchFamily="49" charset="-127"/>
              </a:rPr>
              <a:t>docker image build –t </a:t>
            </a:r>
            <a:r>
              <a:rPr lang="en-US" altLang="ko-KR" sz="1100" dirty="0" err="1">
                <a:solidFill>
                  <a:srgbClr val="FF0000"/>
                </a:solidFill>
                <a:highlight>
                  <a:srgbClr val="FFFF00"/>
                </a:highlight>
                <a:latin typeface="D2Coding" panose="020B0609020101020101" pitchFamily="49" charset="-127"/>
                <a:ea typeface="D2Coding" panose="020B0609020101020101" pitchFamily="49" charset="-127"/>
              </a:rPr>
              <a:t>simple-app:singlestage</a:t>
            </a:r>
            <a:r>
              <a:rPr lang="en-US" altLang="ko-KR" sz="1100" dirty="0">
                <a:solidFill>
                  <a:srgbClr val="FF0000"/>
                </a:solidFill>
                <a:highlight>
                  <a:srgbClr val="FFFF00"/>
                </a:highlight>
                <a:latin typeface="D2Coding" panose="020B0609020101020101" pitchFamily="49" charset="-127"/>
                <a:ea typeface="D2Coding" panose="020B0609020101020101" pitchFamily="49" charset="-127"/>
              </a:rPr>
              <a:t> .</a:t>
            </a:r>
          </a:p>
          <a:p>
            <a:r>
              <a:rPr lang="en-US" altLang="ko-KR" sz="1100" dirty="0">
                <a:latin typeface="D2Coding" panose="020B0609020101020101" pitchFamily="49" charset="-127"/>
                <a:ea typeface="D2Coding" panose="020B0609020101020101" pitchFamily="49" charset="-127"/>
              </a:rPr>
              <a:t>$ </a:t>
            </a:r>
            <a:r>
              <a:rPr lang="en-US" altLang="ko-KR" sz="1100" dirty="0">
                <a:solidFill>
                  <a:srgbClr val="FF0000"/>
                </a:solidFill>
                <a:highlight>
                  <a:srgbClr val="FFFF00"/>
                </a:highlight>
                <a:latin typeface="D2Coding" panose="020B0609020101020101" pitchFamily="49" charset="-127"/>
                <a:ea typeface="D2Coding" panose="020B0609020101020101" pitchFamily="49" charset="-127"/>
              </a:rPr>
              <a:t>docker image build –t </a:t>
            </a:r>
            <a:r>
              <a:rPr lang="en-US" altLang="ko-KR" sz="1100" dirty="0" err="1">
                <a:solidFill>
                  <a:srgbClr val="FF0000"/>
                </a:solidFill>
                <a:highlight>
                  <a:srgbClr val="FFFF00"/>
                </a:highlight>
                <a:latin typeface="D2Coding" panose="020B0609020101020101" pitchFamily="49" charset="-127"/>
                <a:ea typeface="D2Coding" panose="020B0609020101020101" pitchFamily="49" charset="-127"/>
              </a:rPr>
              <a:t>simple-app:multistage</a:t>
            </a:r>
            <a:r>
              <a:rPr lang="en-US" altLang="ko-KR" sz="1100" dirty="0">
                <a:solidFill>
                  <a:srgbClr val="FF0000"/>
                </a:solidFill>
                <a:highlight>
                  <a:srgbClr val="FFFF00"/>
                </a:highlight>
                <a:latin typeface="D2Coding" panose="020B0609020101020101" pitchFamily="49" charset="-127"/>
                <a:ea typeface="D2Coding" panose="020B0609020101020101" pitchFamily="49" charset="-127"/>
              </a:rPr>
              <a:t> –f multistage-</a:t>
            </a:r>
            <a:r>
              <a:rPr lang="en-US" altLang="ko-KR" sz="1100" dirty="0" err="1">
                <a:solidFill>
                  <a:srgbClr val="FF0000"/>
                </a:solidFill>
                <a:highlight>
                  <a:srgbClr val="FFFF00"/>
                </a:highlight>
                <a:latin typeface="D2Coding" panose="020B0609020101020101" pitchFamily="49" charset="-127"/>
                <a:ea typeface="D2Coding" panose="020B0609020101020101" pitchFamily="49" charset="-127"/>
              </a:rPr>
              <a:t>dockerfile</a:t>
            </a:r>
            <a:r>
              <a:rPr lang="en-US" altLang="ko-KR" sz="1100" dirty="0">
                <a:solidFill>
                  <a:srgbClr val="FF0000"/>
                </a:solidFill>
                <a:highlight>
                  <a:srgbClr val="FFFF00"/>
                </a:highlight>
                <a:latin typeface="D2Coding" panose="020B0609020101020101" pitchFamily="49" charset="-127"/>
                <a:ea typeface="D2Coding" panose="020B0609020101020101" pitchFamily="49" charset="-127"/>
              </a:rPr>
              <a:t> .</a:t>
            </a:r>
          </a:p>
          <a:p>
            <a:endParaRPr lang="en-US" altLang="ko-KR" sz="1100" dirty="0">
              <a:solidFill>
                <a:srgbClr val="FF0000"/>
              </a:solidFill>
              <a:highlight>
                <a:srgbClr val="FFFF00"/>
              </a:highlight>
              <a:latin typeface="D2Coding" panose="020B0609020101020101" pitchFamily="49" charset="-127"/>
              <a:ea typeface="D2Coding" panose="020B0609020101020101" pitchFamily="49" charset="-127"/>
            </a:endParaRPr>
          </a:p>
        </p:txBody>
      </p:sp>
      <p:pic>
        <p:nvPicPr>
          <p:cNvPr id="3" name="그림 2">
            <a:extLst>
              <a:ext uri="{FF2B5EF4-FFF2-40B4-BE49-F238E27FC236}">
                <a16:creationId xmlns:a16="http://schemas.microsoft.com/office/drawing/2014/main" id="{FEF73CD0-8A16-4390-AC27-90DCD2155CEF}"/>
              </a:ext>
            </a:extLst>
          </p:cNvPr>
          <p:cNvPicPr>
            <a:picLocks noChangeAspect="1"/>
          </p:cNvPicPr>
          <p:nvPr/>
        </p:nvPicPr>
        <p:blipFill>
          <a:blip r:embed="rId3"/>
          <a:stretch>
            <a:fillRect/>
          </a:stretch>
        </p:blipFill>
        <p:spPr>
          <a:xfrm>
            <a:off x="416052" y="2332834"/>
            <a:ext cx="8193024" cy="1533670"/>
          </a:xfrm>
          <a:prstGeom prst="rect">
            <a:avLst/>
          </a:prstGeom>
        </p:spPr>
      </p:pic>
      <p:sp>
        <p:nvSpPr>
          <p:cNvPr id="4" name="직사각형 3">
            <a:extLst>
              <a:ext uri="{FF2B5EF4-FFF2-40B4-BE49-F238E27FC236}">
                <a16:creationId xmlns:a16="http://schemas.microsoft.com/office/drawing/2014/main" id="{586ADDFD-8967-4923-AC2B-A3C1E7C5134B}"/>
              </a:ext>
            </a:extLst>
          </p:cNvPr>
          <p:cNvSpPr/>
          <p:nvPr/>
        </p:nvSpPr>
        <p:spPr>
          <a:xfrm>
            <a:off x="7356348" y="2889504"/>
            <a:ext cx="1128538" cy="8458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C818C02C-4DE9-4244-BD3D-C2E039BB212B}"/>
              </a:ext>
            </a:extLst>
          </p:cNvPr>
          <p:cNvSpPr txBox="1"/>
          <p:nvPr/>
        </p:nvSpPr>
        <p:spPr>
          <a:xfrm>
            <a:off x="720000" y="4645516"/>
            <a:ext cx="7966128" cy="200055"/>
          </a:xfrm>
          <a:prstGeom prst="rect">
            <a:avLst/>
          </a:prstGeom>
          <a:noFill/>
        </p:spPr>
        <p:txBody>
          <a:bodyPr wrap="square" rtlCol="0">
            <a:spAutoFit/>
          </a:bodyPr>
          <a:lstStyle/>
          <a:p>
            <a:pPr marL="228600" indent="-228600">
              <a:buAutoNum type="arabicPeriod"/>
            </a:pPr>
            <a:r>
              <a:rPr kumimoji="1" lang="en-US" altLang="en-US" sz="700" dirty="0"/>
              <a:t>m</a:t>
            </a:r>
            <a:r>
              <a:rPr kumimoji="1" lang="en-US" altLang="en-US" sz="700"/>
              <a:t>ultistage-</a:t>
            </a:r>
            <a:r>
              <a:rPr kumimoji="1" lang="en-US" altLang="en-US" sz="700" dirty="0" err="1"/>
              <a:t>dockerfile</a:t>
            </a:r>
            <a:r>
              <a:rPr kumimoji="1" lang="en-US" altLang="en-US" sz="700" dirty="0"/>
              <a:t> </a:t>
            </a:r>
            <a:r>
              <a:rPr kumimoji="1" lang="ko-KR" altLang="en-US" sz="700" dirty="0"/>
              <a:t>에서 사용 되는 베이스 이미지 비교</a:t>
            </a:r>
            <a:endParaRPr kumimoji="1" lang="ko-Kore-KR" altLang="en-US" sz="700" dirty="0"/>
          </a:p>
        </p:txBody>
      </p:sp>
    </p:spTree>
    <p:extLst>
      <p:ext uri="{BB962C8B-B14F-4D97-AF65-F5344CB8AC3E}">
        <p14:creationId xmlns:p14="http://schemas.microsoft.com/office/powerpoint/2010/main" val="1816326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507" name="Google Shape;507;p40"/>
          <p:cNvSpPr txBox="1"/>
          <p:nvPr/>
        </p:nvSpPr>
        <p:spPr>
          <a:xfrm flipH="1">
            <a:off x="659112" y="4748138"/>
            <a:ext cx="2678400" cy="289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100" dirty="0">
              <a:solidFill>
                <a:schemeClr val="dk1"/>
              </a:solidFill>
              <a:latin typeface="Nunito"/>
              <a:ea typeface="Nunito"/>
              <a:cs typeface="Nunito"/>
              <a:sym typeface="Nunito"/>
            </a:endParaRPr>
          </a:p>
        </p:txBody>
      </p:sp>
      <p:sp>
        <p:nvSpPr>
          <p:cNvPr id="43" name="Google Shape;315;p33">
            <a:extLst>
              <a:ext uri="{FF2B5EF4-FFF2-40B4-BE49-F238E27FC236}">
                <a16:creationId xmlns:a16="http://schemas.microsoft.com/office/drawing/2014/main" id="{027269E2-9E11-6E4B-84B6-9BE5FD1AA787}"/>
              </a:ext>
            </a:extLst>
          </p:cNvPr>
          <p:cNvSpPr txBox="1"/>
          <p:nvPr/>
        </p:nvSpPr>
        <p:spPr>
          <a:xfrm>
            <a:off x="5806486" y="105563"/>
            <a:ext cx="2678400" cy="289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ko-KR" altLang="en-US" sz="1100" dirty="0" err="1">
                <a:solidFill>
                  <a:schemeClr val="dk1"/>
                </a:solidFill>
                <a:latin typeface="Malgun Gothic" panose="020B0503020000020004" pitchFamily="34" charset="-127"/>
                <a:ea typeface="Malgun Gothic" panose="020B0503020000020004" pitchFamily="34" charset="-127"/>
                <a:cs typeface="Nunito"/>
                <a:sym typeface="Nunito"/>
              </a:rPr>
              <a:t>도커</a:t>
            </a:r>
            <a:r>
              <a:rPr lang="ko-KR" altLang="en-US" sz="1100" dirty="0">
                <a:solidFill>
                  <a:schemeClr val="dk1"/>
                </a:solidFill>
                <a:latin typeface="Malgun Gothic" panose="020B0503020000020004" pitchFamily="34" charset="-127"/>
                <a:ea typeface="Malgun Gothic" panose="020B0503020000020004" pitchFamily="34" charset="-127"/>
                <a:cs typeface="Nunito"/>
                <a:sym typeface="Nunito"/>
              </a:rPr>
              <a:t> </a:t>
            </a:r>
            <a:r>
              <a:rPr lang="en-US" altLang="ko-KR" sz="1100" dirty="0">
                <a:solidFill>
                  <a:schemeClr val="dk1"/>
                </a:solidFill>
                <a:latin typeface="Malgun Gothic" panose="020B0503020000020004" pitchFamily="34" charset="-127"/>
                <a:ea typeface="Malgun Gothic" panose="020B0503020000020004" pitchFamily="34" charset="-127"/>
                <a:cs typeface="Nunito"/>
                <a:sym typeface="Nunito"/>
              </a:rPr>
              <a:t>&gt;</a:t>
            </a:r>
            <a:r>
              <a:rPr lang="ko-KR" altLang="en-US" sz="1100" dirty="0">
                <a:solidFill>
                  <a:schemeClr val="dk1"/>
                </a:solidFill>
                <a:latin typeface="Malgun Gothic" panose="020B0503020000020004" pitchFamily="34" charset="-127"/>
                <a:ea typeface="Malgun Gothic" panose="020B0503020000020004" pitchFamily="34" charset="-127"/>
                <a:cs typeface="Nunito"/>
                <a:sym typeface="Nunito"/>
              </a:rPr>
              <a:t> </a:t>
            </a:r>
            <a:r>
              <a:rPr lang="ko-KR" altLang="en-US" sz="1100" dirty="0" err="1">
                <a:solidFill>
                  <a:schemeClr val="dk1"/>
                </a:solidFill>
                <a:latin typeface="Malgun Gothic" panose="020B0503020000020004" pitchFamily="34" charset="-127"/>
                <a:ea typeface="Malgun Gothic" panose="020B0503020000020004" pitchFamily="34" charset="-127"/>
                <a:cs typeface="Nunito"/>
                <a:sym typeface="Nunito"/>
              </a:rPr>
              <a:t>도커</a:t>
            </a:r>
            <a:r>
              <a:rPr lang="ko-KR" altLang="en-US" sz="1100" dirty="0">
                <a:solidFill>
                  <a:schemeClr val="dk1"/>
                </a:solidFill>
                <a:latin typeface="Malgun Gothic" panose="020B0503020000020004" pitchFamily="34" charset="-127"/>
                <a:ea typeface="Malgun Gothic" panose="020B0503020000020004" pitchFamily="34" charset="-127"/>
                <a:cs typeface="Nunito"/>
                <a:sym typeface="Nunito"/>
              </a:rPr>
              <a:t> 이전</a:t>
            </a:r>
            <a:r>
              <a:rPr lang="en-US" altLang="ko-KR" sz="1100" dirty="0">
                <a:solidFill>
                  <a:schemeClr val="dk1"/>
                </a:solidFill>
                <a:latin typeface="Malgun Gothic" panose="020B0503020000020004" pitchFamily="34" charset="-127"/>
                <a:ea typeface="Malgun Gothic" panose="020B0503020000020004" pitchFamily="34" charset="-127"/>
                <a:cs typeface="Nunito"/>
                <a:sym typeface="Nunito"/>
              </a:rPr>
              <a:t>/</a:t>
            </a:r>
            <a:r>
              <a:rPr lang="ko-KR" altLang="en-US" sz="1100" dirty="0">
                <a:solidFill>
                  <a:schemeClr val="dk1"/>
                </a:solidFill>
                <a:latin typeface="Malgun Gothic" panose="020B0503020000020004" pitchFamily="34" charset="-127"/>
                <a:ea typeface="Malgun Gothic" panose="020B0503020000020004" pitchFamily="34" charset="-127"/>
                <a:cs typeface="Nunito"/>
                <a:sym typeface="Nunito"/>
              </a:rPr>
              <a:t>이후</a:t>
            </a:r>
            <a:endParaRPr sz="1100" dirty="0">
              <a:solidFill>
                <a:schemeClr val="dk1"/>
              </a:solidFill>
              <a:latin typeface="Malgun Gothic" panose="020B0503020000020004" pitchFamily="34" charset="-127"/>
              <a:ea typeface="Malgun Gothic" panose="020B0503020000020004" pitchFamily="34" charset="-127"/>
              <a:cs typeface="Nunito"/>
              <a:sym typeface="Nunito"/>
            </a:endParaRPr>
          </a:p>
        </p:txBody>
      </p:sp>
      <p:sp>
        <p:nvSpPr>
          <p:cNvPr id="481" name="Google Shape;481;p40"/>
          <p:cNvSpPr txBox="1">
            <a:spLocks noGrp="1"/>
          </p:cNvSpPr>
          <p:nvPr>
            <p:ph type="title" idx="4"/>
          </p:nvPr>
        </p:nvSpPr>
        <p:spPr>
          <a:xfrm>
            <a:off x="720000" y="539400"/>
            <a:ext cx="7704000" cy="478200"/>
          </a:xfrm>
          <a:prstGeom prst="rect">
            <a:avLst/>
          </a:prstGeom>
        </p:spPr>
        <p:txBody>
          <a:bodyPr spcFirstLastPara="1" wrap="square" lIns="91425" tIns="91425" rIns="91425" bIns="91425" anchor="ctr" anchorCtr="0">
            <a:noAutofit/>
          </a:bodyPr>
          <a:lstStyle/>
          <a:p>
            <a:pPr lvl="1"/>
            <a:r>
              <a:rPr lang="en-US" altLang="ko-KR" dirty="0">
                <a:latin typeface="BM JUA OTF" panose="02020603020101020101" pitchFamily="18" charset="-127"/>
                <a:ea typeface="BM JUA OTF" panose="02020603020101020101" pitchFamily="18" charset="-127"/>
              </a:rPr>
              <a:t>Docker </a:t>
            </a:r>
            <a:r>
              <a:rPr lang="ko-KR" altLang="en-US" dirty="0">
                <a:latin typeface="BM JUA OTF" panose="02020603020101020101" pitchFamily="18" charset="-127"/>
                <a:ea typeface="BM JUA OTF" panose="02020603020101020101" pitchFamily="18" charset="-127"/>
              </a:rPr>
              <a:t>환경 준비 </a:t>
            </a:r>
            <a:r>
              <a:rPr lang="en-US" altLang="ko-KR" dirty="0">
                <a:latin typeface="BM JUA OTF" panose="02020603020101020101" pitchFamily="18" charset="-127"/>
                <a:ea typeface="BM JUA OTF" panose="02020603020101020101" pitchFamily="18" charset="-127"/>
              </a:rPr>
              <a:t>#1</a:t>
            </a:r>
            <a:endParaRPr dirty="0">
              <a:latin typeface="BM JUA OTF" panose="02020603020101020101" pitchFamily="18" charset="-127"/>
              <a:ea typeface="BM JUA OTF" panose="02020603020101020101" pitchFamily="18" charset="-127"/>
            </a:endParaRPr>
          </a:p>
        </p:txBody>
      </p:sp>
      <p:pic>
        <p:nvPicPr>
          <p:cNvPr id="3" name="그림 2">
            <a:extLst>
              <a:ext uri="{FF2B5EF4-FFF2-40B4-BE49-F238E27FC236}">
                <a16:creationId xmlns:a16="http://schemas.microsoft.com/office/drawing/2014/main" id="{4CDCB070-C931-4AC6-B6A3-6A5E047A8B0D}"/>
              </a:ext>
            </a:extLst>
          </p:cNvPr>
          <p:cNvPicPr>
            <a:picLocks noChangeAspect="1"/>
          </p:cNvPicPr>
          <p:nvPr/>
        </p:nvPicPr>
        <p:blipFill>
          <a:blip r:embed="rId3"/>
          <a:stretch>
            <a:fillRect/>
          </a:stretch>
        </p:blipFill>
        <p:spPr>
          <a:xfrm>
            <a:off x="1396133" y="1155439"/>
            <a:ext cx="6351734" cy="3592699"/>
          </a:xfrm>
          <a:prstGeom prst="rect">
            <a:avLst/>
          </a:prstGeom>
        </p:spPr>
      </p:pic>
      <p:sp>
        <p:nvSpPr>
          <p:cNvPr id="4" name="직사각형 3">
            <a:extLst>
              <a:ext uri="{FF2B5EF4-FFF2-40B4-BE49-F238E27FC236}">
                <a16:creationId xmlns:a16="http://schemas.microsoft.com/office/drawing/2014/main" id="{834279A6-D531-4BFD-820F-01D58197F03A}"/>
              </a:ext>
            </a:extLst>
          </p:cNvPr>
          <p:cNvSpPr/>
          <p:nvPr/>
        </p:nvSpPr>
        <p:spPr>
          <a:xfrm>
            <a:off x="3541627" y="3528246"/>
            <a:ext cx="2488953" cy="35683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4172335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pic>
        <p:nvPicPr>
          <p:cNvPr id="5" name="그림 4">
            <a:extLst>
              <a:ext uri="{FF2B5EF4-FFF2-40B4-BE49-F238E27FC236}">
                <a16:creationId xmlns:a16="http://schemas.microsoft.com/office/drawing/2014/main" id="{210D990E-3120-46A5-9846-C587CA64DE8F}"/>
              </a:ext>
            </a:extLst>
          </p:cNvPr>
          <p:cNvPicPr>
            <a:picLocks noChangeAspect="1"/>
          </p:cNvPicPr>
          <p:nvPr/>
        </p:nvPicPr>
        <p:blipFill>
          <a:blip r:embed="rId3"/>
          <a:stretch>
            <a:fillRect/>
          </a:stretch>
        </p:blipFill>
        <p:spPr>
          <a:xfrm>
            <a:off x="1495044" y="1071034"/>
            <a:ext cx="6601791" cy="3734138"/>
          </a:xfrm>
          <a:prstGeom prst="rect">
            <a:avLst/>
          </a:prstGeom>
        </p:spPr>
      </p:pic>
      <p:sp>
        <p:nvSpPr>
          <p:cNvPr id="507" name="Google Shape;507;p40"/>
          <p:cNvSpPr txBox="1"/>
          <p:nvPr/>
        </p:nvSpPr>
        <p:spPr>
          <a:xfrm flipH="1">
            <a:off x="659112" y="4748138"/>
            <a:ext cx="2678400" cy="289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100" dirty="0">
              <a:solidFill>
                <a:schemeClr val="dk1"/>
              </a:solidFill>
              <a:latin typeface="Nunito"/>
              <a:ea typeface="Nunito"/>
              <a:cs typeface="Nunito"/>
              <a:sym typeface="Nunito"/>
            </a:endParaRPr>
          </a:p>
        </p:txBody>
      </p:sp>
      <p:sp>
        <p:nvSpPr>
          <p:cNvPr id="43" name="Google Shape;315;p33">
            <a:extLst>
              <a:ext uri="{FF2B5EF4-FFF2-40B4-BE49-F238E27FC236}">
                <a16:creationId xmlns:a16="http://schemas.microsoft.com/office/drawing/2014/main" id="{027269E2-9E11-6E4B-84B6-9BE5FD1AA787}"/>
              </a:ext>
            </a:extLst>
          </p:cNvPr>
          <p:cNvSpPr txBox="1"/>
          <p:nvPr/>
        </p:nvSpPr>
        <p:spPr>
          <a:xfrm>
            <a:off x="5806486" y="105563"/>
            <a:ext cx="2678400" cy="289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ko-KR" altLang="en-US" sz="1100" dirty="0" err="1">
                <a:solidFill>
                  <a:schemeClr val="dk1"/>
                </a:solidFill>
                <a:latin typeface="Malgun Gothic" panose="020B0503020000020004" pitchFamily="34" charset="-127"/>
                <a:ea typeface="Malgun Gothic" panose="020B0503020000020004" pitchFamily="34" charset="-127"/>
                <a:cs typeface="Nunito"/>
                <a:sym typeface="Nunito"/>
              </a:rPr>
              <a:t>도커</a:t>
            </a:r>
            <a:r>
              <a:rPr lang="ko-KR" altLang="en-US" sz="1100" dirty="0">
                <a:solidFill>
                  <a:schemeClr val="dk1"/>
                </a:solidFill>
                <a:latin typeface="Malgun Gothic" panose="020B0503020000020004" pitchFamily="34" charset="-127"/>
                <a:ea typeface="Malgun Gothic" panose="020B0503020000020004" pitchFamily="34" charset="-127"/>
                <a:cs typeface="Nunito"/>
                <a:sym typeface="Nunito"/>
              </a:rPr>
              <a:t> </a:t>
            </a:r>
            <a:r>
              <a:rPr lang="en-US" altLang="ko-KR" sz="1100" dirty="0">
                <a:solidFill>
                  <a:schemeClr val="dk1"/>
                </a:solidFill>
                <a:latin typeface="Malgun Gothic" panose="020B0503020000020004" pitchFamily="34" charset="-127"/>
                <a:ea typeface="Malgun Gothic" panose="020B0503020000020004" pitchFamily="34" charset="-127"/>
                <a:cs typeface="Nunito"/>
                <a:sym typeface="Nunito"/>
              </a:rPr>
              <a:t>&gt;</a:t>
            </a:r>
            <a:r>
              <a:rPr lang="ko-KR" altLang="en-US" sz="1100" dirty="0">
                <a:solidFill>
                  <a:schemeClr val="dk1"/>
                </a:solidFill>
                <a:latin typeface="Malgun Gothic" panose="020B0503020000020004" pitchFamily="34" charset="-127"/>
                <a:ea typeface="Malgun Gothic" panose="020B0503020000020004" pitchFamily="34" charset="-127"/>
                <a:cs typeface="Nunito"/>
                <a:sym typeface="Nunito"/>
              </a:rPr>
              <a:t> </a:t>
            </a:r>
            <a:r>
              <a:rPr lang="ko-KR" altLang="en-US" sz="1100" dirty="0" err="1">
                <a:solidFill>
                  <a:schemeClr val="dk1"/>
                </a:solidFill>
                <a:latin typeface="Malgun Gothic" panose="020B0503020000020004" pitchFamily="34" charset="-127"/>
                <a:ea typeface="Malgun Gothic" panose="020B0503020000020004" pitchFamily="34" charset="-127"/>
                <a:cs typeface="Nunito"/>
                <a:sym typeface="Nunito"/>
              </a:rPr>
              <a:t>도커</a:t>
            </a:r>
            <a:r>
              <a:rPr lang="ko-KR" altLang="en-US" sz="1100" dirty="0">
                <a:solidFill>
                  <a:schemeClr val="dk1"/>
                </a:solidFill>
                <a:latin typeface="Malgun Gothic" panose="020B0503020000020004" pitchFamily="34" charset="-127"/>
                <a:ea typeface="Malgun Gothic" panose="020B0503020000020004" pitchFamily="34" charset="-127"/>
                <a:cs typeface="Nunito"/>
                <a:sym typeface="Nunito"/>
              </a:rPr>
              <a:t> 이전</a:t>
            </a:r>
            <a:r>
              <a:rPr lang="en-US" altLang="ko-KR" sz="1100" dirty="0">
                <a:solidFill>
                  <a:schemeClr val="dk1"/>
                </a:solidFill>
                <a:latin typeface="Malgun Gothic" panose="020B0503020000020004" pitchFamily="34" charset="-127"/>
                <a:ea typeface="Malgun Gothic" panose="020B0503020000020004" pitchFamily="34" charset="-127"/>
                <a:cs typeface="Nunito"/>
                <a:sym typeface="Nunito"/>
              </a:rPr>
              <a:t>/</a:t>
            </a:r>
            <a:r>
              <a:rPr lang="ko-KR" altLang="en-US" sz="1100" dirty="0">
                <a:solidFill>
                  <a:schemeClr val="dk1"/>
                </a:solidFill>
                <a:latin typeface="Malgun Gothic" panose="020B0503020000020004" pitchFamily="34" charset="-127"/>
                <a:ea typeface="Malgun Gothic" panose="020B0503020000020004" pitchFamily="34" charset="-127"/>
                <a:cs typeface="Nunito"/>
                <a:sym typeface="Nunito"/>
              </a:rPr>
              <a:t>이후</a:t>
            </a:r>
            <a:endParaRPr sz="1100" dirty="0">
              <a:solidFill>
                <a:schemeClr val="dk1"/>
              </a:solidFill>
              <a:latin typeface="Malgun Gothic" panose="020B0503020000020004" pitchFamily="34" charset="-127"/>
              <a:ea typeface="Malgun Gothic" panose="020B0503020000020004" pitchFamily="34" charset="-127"/>
              <a:cs typeface="Nunito"/>
              <a:sym typeface="Nunito"/>
            </a:endParaRPr>
          </a:p>
        </p:txBody>
      </p:sp>
      <p:sp>
        <p:nvSpPr>
          <p:cNvPr id="481" name="Google Shape;481;p40"/>
          <p:cNvSpPr txBox="1">
            <a:spLocks noGrp="1"/>
          </p:cNvSpPr>
          <p:nvPr>
            <p:ph type="title" idx="4"/>
          </p:nvPr>
        </p:nvSpPr>
        <p:spPr>
          <a:xfrm>
            <a:off x="720000" y="539400"/>
            <a:ext cx="7704000" cy="478200"/>
          </a:xfrm>
          <a:prstGeom prst="rect">
            <a:avLst/>
          </a:prstGeom>
        </p:spPr>
        <p:txBody>
          <a:bodyPr spcFirstLastPara="1" wrap="square" lIns="91425" tIns="91425" rIns="91425" bIns="91425" anchor="ctr" anchorCtr="0">
            <a:noAutofit/>
          </a:bodyPr>
          <a:lstStyle/>
          <a:p>
            <a:pPr lvl="1"/>
            <a:r>
              <a:rPr lang="en-US" altLang="ko-KR" dirty="0">
                <a:latin typeface="BM JUA OTF" panose="02020603020101020101" pitchFamily="18" charset="-127"/>
                <a:ea typeface="BM JUA OTF" panose="02020603020101020101" pitchFamily="18" charset="-127"/>
              </a:rPr>
              <a:t>Docker </a:t>
            </a:r>
            <a:r>
              <a:rPr lang="ko-KR" altLang="en-US" dirty="0">
                <a:latin typeface="BM JUA OTF" panose="02020603020101020101" pitchFamily="18" charset="-127"/>
                <a:ea typeface="BM JUA OTF" panose="02020603020101020101" pitchFamily="18" charset="-127"/>
              </a:rPr>
              <a:t>환경 준비 </a:t>
            </a:r>
            <a:r>
              <a:rPr lang="en-US" altLang="ko-KR" dirty="0">
                <a:latin typeface="BM JUA OTF" panose="02020603020101020101" pitchFamily="18" charset="-127"/>
                <a:ea typeface="BM JUA OTF" panose="02020603020101020101" pitchFamily="18" charset="-127"/>
              </a:rPr>
              <a:t>#2</a:t>
            </a:r>
            <a:endParaRPr dirty="0">
              <a:latin typeface="BM JUA OTF" panose="02020603020101020101" pitchFamily="18" charset="-127"/>
              <a:ea typeface="BM JUA OTF" panose="02020603020101020101" pitchFamily="18" charset="-127"/>
            </a:endParaRPr>
          </a:p>
        </p:txBody>
      </p:sp>
      <p:sp>
        <p:nvSpPr>
          <p:cNvPr id="4" name="직사각형 3">
            <a:extLst>
              <a:ext uri="{FF2B5EF4-FFF2-40B4-BE49-F238E27FC236}">
                <a16:creationId xmlns:a16="http://schemas.microsoft.com/office/drawing/2014/main" id="{834279A6-D531-4BFD-820F-01D58197F03A}"/>
              </a:ext>
            </a:extLst>
          </p:cNvPr>
          <p:cNvSpPr/>
          <p:nvPr/>
        </p:nvSpPr>
        <p:spPr>
          <a:xfrm>
            <a:off x="3699444" y="2596145"/>
            <a:ext cx="929789" cy="16916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직사각형 8">
            <a:extLst>
              <a:ext uri="{FF2B5EF4-FFF2-40B4-BE49-F238E27FC236}">
                <a16:creationId xmlns:a16="http://schemas.microsoft.com/office/drawing/2014/main" id="{E15EBA2C-6817-4C14-94EB-2DFF6D08CFF8}"/>
              </a:ext>
            </a:extLst>
          </p:cNvPr>
          <p:cNvSpPr/>
          <p:nvPr/>
        </p:nvSpPr>
        <p:spPr>
          <a:xfrm>
            <a:off x="2332267" y="2680631"/>
            <a:ext cx="929789" cy="16916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직사각형 9">
            <a:extLst>
              <a:ext uri="{FF2B5EF4-FFF2-40B4-BE49-F238E27FC236}">
                <a16:creationId xmlns:a16="http://schemas.microsoft.com/office/drawing/2014/main" id="{D747E6E7-F223-4801-BFC9-385D8CC9AAC2}"/>
              </a:ext>
            </a:extLst>
          </p:cNvPr>
          <p:cNvSpPr/>
          <p:nvPr/>
        </p:nvSpPr>
        <p:spPr>
          <a:xfrm>
            <a:off x="7022502" y="4303873"/>
            <a:ext cx="763524" cy="30022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1599575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507" name="Google Shape;507;p40"/>
          <p:cNvSpPr txBox="1"/>
          <p:nvPr/>
        </p:nvSpPr>
        <p:spPr>
          <a:xfrm flipH="1">
            <a:off x="659112" y="4748138"/>
            <a:ext cx="2678400" cy="289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100" dirty="0">
              <a:solidFill>
                <a:schemeClr val="dk1"/>
              </a:solidFill>
              <a:latin typeface="Nunito"/>
              <a:ea typeface="Nunito"/>
              <a:cs typeface="Nunito"/>
              <a:sym typeface="Nunito"/>
            </a:endParaRPr>
          </a:p>
        </p:txBody>
      </p:sp>
      <p:sp>
        <p:nvSpPr>
          <p:cNvPr id="43" name="Google Shape;315;p33">
            <a:extLst>
              <a:ext uri="{FF2B5EF4-FFF2-40B4-BE49-F238E27FC236}">
                <a16:creationId xmlns:a16="http://schemas.microsoft.com/office/drawing/2014/main" id="{027269E2-9E11-6E4B-84B6-9BE5FD1AA787}"/>
              </a:ext>
            </a:extLst>
          </p:cNvPr>
          <p:cNvSpPr txBox="1"/>
          <p:nvPr/>
        </p:nvSpPr>
        <p:spPr>
          <a:xfrm>
            <a:off x="5806486" y="105563"/>
            <a:ext cx="2678400" cy="289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ko-KR" altLang="en-US" sz="1100" dirty="0" err="1">
                <a:solidFill>
                  <a:schemeClr val="dk1"/>
                </a:solidFill>
                <a:latin typeface="Malgun Gothic" panose="020B0503020000020004" pitchFamily="34" charset="-127"/>
                <a:ea typeface="Malgun Gothic" panose="020B0503020000020004" pitchFamily="34" charset="-127"/>
                <a:cs typeface="Nunito"/>
                <a:sym typeface="Nunito"/>
              </a:rPr>
              <a:t>도커</a:t>
            </a:r>
            <a:r>
              <a:rPr lang="ko-KR" altLang="en-US" sz="1100" dirty="0">
                <a:solidFill>
                  <a:schemeClr val="dk1"/>
                </a:solidFill>
                <a:latin typeface="Malgun Gothic" panose="020B0503020000020004" pitchFamily="34" charset="-127"/>
                <a:ea typeface="Malgun Gothic" panose="020B0503020000020004" pitchFamily="34" charset="-127"/>
                <a:cs typeface="Nunito"/>
                <a:sym typeface="Nunito"/>
              </a:rPr>
              <a:t> </a:t>
            </a:r>
            <a:r>
              <a:rPr lang="en-US" altLang="ko-KR" sz="1100" dirty="0">
                <a:solidFill>
                  <a:schemeClr val="dk1"/>
                </a:solidFill>
                <a:latin typeface="Malgun Gothic" panose="020B0503020000020004" pitchFamily="34" charset="-127"/>
                <a:ea typeface="Malgun Gothic" panose="020B0503020000020004" pitchFamily="34" charset="-127"/>
                <a:cs typeface="Nunito"/>
                <a:sym typeface="Nunito"/>
              </a:rPr>
              <a:t>&gt;</a:t>
            </a:r>
            <a:r>
              <a:rPr lang="ko-KR" altLang="en-US" sz="1100" dirty="0">
                <a:solidFill>
                  <a:schemeClr val="dk1"/>
                </a:solidFill>
                <a:latin typeface="Malgun Gothic" panose="020B0503020000020004" pitchFamily="34" charset="-127"/>
                <a:ea typeface="Malgun Gothic" panose="020B0503020000020004" pitchFamily="34" charset="-127"/>
                <a:cs typeface="Nunito"/>
                <a:sym typeface="Nunito"/>
              </a:rPr>
              <a:t> </a:t>
            </a:r>
            <a:r>
              <a:rPr lang="ko-KR" altLang="en-US" sz="1100" dirty="0" err="1">
                <a:solidFill>
                  <a:schemeClr val="dk1"/>
                </a:solidFill>
                <a:latin typeface="Malgun Gothic" panose="020B0503020000020004" pitchFamily="34" charset="-127"/>
                <a:ea typeface="Malgun Gothic" panose="020B0503020000020004" pitchFamily="34" charset="-127"/>
                <a:cs typeface="Nunito"/>
                <a:sym typeface="Nunito"/>
              </a:rPr>
              <a:t>도커</a:t>
            </a:r>
            <a:r>
              <a:rPr lang="ko-KR" altLang="en-US" sz="1100" dirty="0">
                <a:solidFill>
                  <a:schemeClr val="dk1"/>
                </a:solidFill>
                <a:latin typeface="Malgun Gothic" panose="020B0503020000020004" pitchFamily="34" charset="-127"/>
                <a:ea typeface="Malgun Gothic" panose="020B0503020000020004" pitchFamily="34" charset="-127"/>
                <a:cs typeface="Nunito"/>
                <a:sym typeface="Nunito"/>
              </a:rPr>
              <a:t> 이전</a:t>
            </a:r>
            <a:r>
              <a:rPr lang="en-US" altLang="ko-KR" sz="1100" dirty="0">
                <a:solidFill>
                  <a:schemeClr val="dk1"/>
                </a:solidFill>
                <a:latin typeface="Malgun Gothic" panose="020B0503020000020004" pitchFamily="34" charset="-127"/>
                <a:ea typeface="Malgun Gothic" panose="020B0503020000020004" pitchFamily="34" charset="-127"/>
                <a:cs typeface="Nunito"/>
                <a:sym typeface="Nunito"/>
              </a:rPr>
              <a:t>/</a:t>
            </a:r>
            <a:r>
              <a:rPr lang="ko-KR" altLang="en-US" sz="1100" dirty="0">
                <a:solidFill>
                  <a:schemeClr val="dk1"/>
                </a:solidFill>
                <a:latin typeface="Malgun Gothic" panose="020B0503020000020004" pitchFamily="34" charset="-127"/>
                <a:ea typeface="Malgun Gothic" panose="020B0503020000020004" pitchFamily="34" charset="-127"/>
                <a:cs typeface="Nunito"/>
                <a:sym typeface="Nunito"/>
              </a:rPr>
              <a:t>이후</a:t>
            </a:r>
            <a:endParaRPr sz="1100" dirty="0">
              <a:solidFill>
                <a:schemeClr val="dk1"/>
              </a:solidFill>
              <a:latin typeface="Malgun Gothic" panose="020B0503020000020004" pitchFamily="34" charset="-127"/>
              <a:ea typeface="Malgun Gothic" panose="020B0503020000020004" pitchFamily="34" charset="-127"/>
              <a:cs typeface="Nunito"/>
              <a:sym typeface="Nunito"/>
            </a:endParaRPr>
          </a:p>
        </p:txBody>
      </p:sp>
      <p:sp>
        <p:nvSpPr>
          <p:cNvPr id="481" name="Google Shape;481;p40"/>
          <p:cNvSpPr txBox="1">
            <a:spLocks noGrp="1"/>
          </p:cNvSpPr>
          <p:nvPr>
            <p:ph type="title" idx="4"/>
          </p:nvPr>
        </p:nvSpPr>
        <p:spPr>
          <a:xfrm>
            <a:off x="720000" y="539400"/>
            <a:ext cx="7704000" cy="478200"/>
          </a:xfrm>
          <a:prstGeom prst="rect">
            <a:avLst/>
          </a:prstGeom>
        </p:spPr>
        <p:txBody>
          <a:bodyPr spcFirstLastPara="1" wrap="square" lIns="91425" tIns="91425" rIns="91425" bIns="91425" anchor="ctr" anchorCtr="0">
            <a:noAutofit/>
          </a:bodyPr>
          <a:lstStyle/>
          <a:p>
            <a:pPr lvl="1"/>
            <a:r>
              <a:rPr lang="en-US" altLang="ko-KR" dirty="0">
                <a:latin typeface="BM JUA OTF" panose="02020603020101020101" pitchFamily="18" charset="-127"/>
                <a:ea typeface="BM JUA OTF" panose="02020603020101020101" pitchFamily="18" charset="-127"/>
              </a:rPr>
              <a:t>Docker </a:t>
            </a:r>
            <a:r>
              <a:rPr lang="ko-KR" altLang="en-US" dirty="0">
                <a:latin typeface="BM JUA OTF" panose="02020603020101020101" pitchFamily="18" charset="-127"/>
                <a:ea typeface="BM JUA OTF" panose="02020603020101020101" pitchFamily="18" charset="-127"/>
              </a:rPr>
              <a:t>환경 확인 </a:t>
            </a:r>
            <a:r>
              <a:rPr lang="en-US" altLang="ko-KR" dirty="0">
                <a:latin typeface="BM JUA OTF" panose="02020603020101020101" pitchFamily="18" charset="-127"/>
                <a:ea typeface="BM JUA OTF" panose="02020603020101020101" pitchFamily="18" charset="-127"/>
              </a:rPr>
              <a:t>#1</a:t>
            </a:r>
            <a:endParaRPr dirty="0">
              <a:latin typeface="BM JUA OTF" panose="02020603020101020101" pitchFamily="18" charset="-127"/>
              <a:ea typeface="BM JUA OTF" panose="02020603020101020101" pitchFamily="18" charset="-127"/>
            </a:endParaRPr>
          </a:p>
        </p:txBody>
      </p:sp>
      <p:pic>
        <p:nvPicPr>
          <p:cNvPr id="3" name="그림 2">
            <a:extLst>
              <a:ext uri="{FF2B5EF4-FFF2-40B4-BE49-F238E27FC236}">
                <a16:creationId xmlns:a16="http://schemas.microsoft.com/office/drawing/2014/main" id="{91843C3F-6DC2-4372-B612-2737616C7549}"/>
              </a:ext>
            </a:extLst>
          </p:cNvPr>
          <p:cNvPicPr>
            <a:picLocks noChangeAspect="1"/>
          </p:cNvPicPr>
          <p:nvPr/>
        </p:nvPicPr>
        <p:blipFill>
          <a:blip r:embed="rId3"/>
          <a:stretch>
            <a:fillRect/>
          </a:stretch>
        </p:blipFill>
        <p:spPr>
          <a:xfrm>
            <a:off x="1218438" y="1042192"/>
            <a:ext cx="6707124" cy="3681354"/>
          </a:xfrm>
          <a:prstGeom prst="rect">
            <a:avLst/>
          </a:prstGeom>
        </p:spPr>
      </p:pic>
      <p:sp>
        <p:nvSpPr>
          <p:cNvPr id="6" name="직사각형 5">
            <a:extLst>
              <a:ext uri="{FF2B5EF4-FFF2-40B4-BE49-F238E27FC236}">
                <a16:creationId xmlns:a16="http://schemas.microsoft.com/office/drawing/2014/main" id="{A6651011-C5E8-42EF-8F6C-D18B04921DB5}"/>
              </a:ext>
            </a:extLst>
          </p:cNvPr>
          <p:cNvSpPr/>
          <p:nvPr/>
        </p:nvSpPr>
        <p:spPr>
          <a:xfrm>
            <a:off x="2738628" y="2020824"/>
            <a:ext cx="1097280" cy="228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4012774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pic>
        <p:nvPicPr>
          <p:cNvPr id="7" name="그림 6">
            <a:extLst>
              <a:ext uri="{FF2B5EF4-FFF2-40B4-BE49-F238E27FC236}">
                <a16:creationId xmlns:a16="http://schemas.microsoft.com/office/drawing/2014/main" id="{D7F3EEDE-3F5F-470D-9762-57BE6787C7E9}"/>
              </a:ext>
            </a:extLst>
          </p:cNvPr>
          <p:cNvPicPr>
            <a:picLocks noChangeAspect="1"/>
          </p:cNvPicPr>
          <p:nvPr/>
        </p:nvPicPr>
        <p:blipFill>
          <a:blip r:embed="rId3"/>
          <a:stretch>
            <a:fillRect/>
          </a:stretch>
        </p:blipFill>
        <p:spPr>
          <a:xfrm>
            <a:off x="1398270" y="1031804"/>
            <a:ext cx="6697980" cy="3673834"/>
          </a:xfrm>
          <a:prstGeom prst="rect">
            <a:avLst/>
          </a:prstGeom>
        </p:spPr>
      </p:pic>
      <p:sp>
        <p:nvSpPr>
          <p:cNvPr id="507" name="Google Shape;507;p40"/>
          <p:cNvSpPr txBox="1"/>
          <p:nvPr/>
        </p:nvSpPr>
        <p:spPr>
          <a:xfrm flipH="1">
            <a:off x="659112" y="4748138"/>
            <a:ext cx="2678400" cy="289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100" dirty="0">
              <a:solidFill>
                <a:schemeClr val="dk1"/>
              </a:solidFill>
              <a:latin typeface="Nunito"/>
              <a:ea typeface="Nunito"/>
              <a:cs typeface="Nunito"/>
              <a:sym typeface="Nunito"/>
            </a:endParaRPr>
          </a:p>
        </p:txBody>
      </p:sp>
      <p:sp>
        <p:nvSpPr>
          <p:cNvPr id="43" name="Google Shape;315;p33">
            <a:extLst>
              <a:ext uri="{FF2B5EF4-FFF2-40B4-BE49-F238E27FC236}">
                <a16:creationId xmlns:a16="http://schemas.microsoft.com/office/drawing/2014/main" id="{027269E2-9E11-6E4B-84B6-9BE5FD1AA787}"/>
              </a:ext>
            </a:extLst>
          </p:cNvPr>
          <p:cNvSpPr txBox="1"/>
          <p:nvPr/>
        </p:nvSpPr>
        <p:spPr>
          <a:xfrm>
            <a:off x="5806486" y="105563"/>
            <a:ext cx="2678400" cy="289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ko-KR" altLang="en-US" sz="1100" dirty="0" err="1">
                <a:solidFill>
                  <a:schemeClr val="dk1"/>
                </a:solidFill>
                <a:latin typeface="Malgun Gothic" panose="020B0503020000020004" pitchFamily="34" charset="-127"/>
                <a:ea typeface="Malgun Gothic" panose="020B0503020000020004" pitchFamily="34" charset="-127"/>
                <a:cs typeface="Nunito"/>
                <a:sym typeface="Nunito"/>
              </a:rPr>
              <a:t>도커</a:t>
            </a:r>
            <a:r>
              <a:rPr lang="ko-KR" altLang="en-US" sz="1100" dirty="0">
                <a:solidFill>
                  <a:schemeClr val="dk1"/>
                </a:solidFill>
                <a:latin typeface="Malgun Gothic" panose="020B0503020000020004" pitchFamily="34" charset="-127"/>
                <a:ea typeface="Malgun Gothic" panose="020B0503020000020004" pitchFamily="34" charset="-127"/>
                <a:cs typeface="Nunito"/>
                <a:sym typeface="Nunito"/>
              </a:rPr>
              <a:t> </a:t>
            </a:r>
            <a:r>
              <a:rPr lang="en-US" altLang="ko-KR" sz="1100" dirty="0">
                <a:solidFill>
                  <a:schemeClr val="dk1"/>
                </a:solidFill>
                <a:latin typeface="Malgun Gothic" panose="020B0503020000020004" pitchFamily="34" charset="-127"/>
                <a:ea typeface="Malgun Gothic" panose="020B0503020000020004" pitchFamily="34" charset="-127"/>
                <a:cs typeface="Nunito"/>
                <a:sym typeface="Nunito"/>
              </a:rPr>
              <a:t>&gt;</a:t>
            </a:r>
            <a:r>
              <a:rPr lang="ko-KR" altLang="en-US" sz="1100" dirty="0">
                <a:solidFill>
                  <a:schemeClr val="dk1"/>
                </a:solidFill>
                <a:latin typeface="Malgun Gothic" panose="020B0503020000020004" pitchFamily="34" charset="-127"/>
                <a:ea typeface="Malgun Gothic" panose="020B0503020000020004" pitchFamily="34" charset="-127"/>
                <a:cs typeface="Nunito"/>
                <a:sym typeface="Nunito"/>
              </a:rPr>
              <a:t> </a:t>
            </a:r>
            <a:r>
              <a:rPr lang="ko-KR" altLang="en-US" sz="1100" dirty="0" err="1">
                <a:solidFill>
                  <a:schemeClr val="dk1"/>
                </a:solidFill>
                <a:latin typeface="Malgun Gothic" panose="020B0503020000020004" pitchFamily="34" charset="-127"/>
                <a:ea typeface="Malgun Gothic" panose="020B0503020000020004" pitchFamily="34" charset="-127"/>
                <a:cs typeface="Nunito"/>
                <a:sym typeface="Nunito"/>
              </a:rPr>
              <a:t>도커</a:t>
            </a:r>
            <a:r>
              <a:rPr lang="ko-KR" altLang="en-US" sz="1100" dirty="0">
                <a:solidFill>
                  <a:schemeClr val="dk1"/>
                </a:solidFill>
                <a:latin typeface="Malgun Gothic" panose="020B0503020000020004" pitchFamily="34" charset="-127"/>
                <a:ea typeface="Malgun Gothic" panose="020B0503020000020004" pitchFamily="34" charset="-127"/>
                <a:cs typeface="Nunito"/>
                <a:sym typeface="Nunito"/>
              </a:rPr>
              <a:t> 이전</a:t>
            </a:r>
            <a:r>
              <a:rPr lang="en-US" altLang="ko-KR" sz="1100" dirty="0">
                <a:solidFill>
                  <a:schemeClr val="dk1"/>
                </a:solidFill>
                <a:latin typeface="Malgun Gothic" panose="020B0503020000020004" pitchFamily="34" charset="-127"/>
                <a:ea typeface="Malgun Gothic" panose="020B0503020000020004" pitchFamily="34" charset="-127"/>
                <a:cs typeface="Nunito"/>
                <a:sym typeface="Nunito"/>
              </a:rPr>
              <a:t>/</a:t>
            </a:r>
            <a:r>
              <a:rPr lang="ko-KR" altLang="en-US" sz="1100" dirty="0">
                <a:solidFill>
                  <a:schemeClr val="dk1"/>
                </a:solidFill>
                <a:latin typeface="Malgun Gothic" panose="020B0503020000020004" pitchFamily="34" charset="-127"/>
                <a:ea typeface="Malgun Gothic" panose="020B0503020000020004" pitchFamily="34" charset="-127"/>
                <a:cs typeface="Nunito"/>
                <a:sym typeface="Nunito"/>
              </a:rPr>
              <a:t>이후</a:t>
            </a:r>
            <a:endParaRPr sz="1100" dirty="0">
              <a:solidFill>
                <a:schemeClr val="dk1"/>
              </a:solidFill>
              <a:latin typeface="Malgun Gothic" panose="020B0503020000020004" pitchFamily="34" charset="-127"/>
              <a:ea typeface="Malgun Gothic" panose="020B0503020000020004" pitchFamily="34" charset="-127"/>
              <a:cs typeface="Nunito"/>
              <a:sym typeface="Nunito"/>
            </a:endParaRPr>
          </a:p>
        </p:txBody>
      </p:sp>
      <p:sp>
        <p:nvSpPr>
          <p:cNvPr id="481" name="Google Shape;481;p40"/>
          <p:cNvSpPr txBox="1">
            <a:spLocks noGrp="1"/>
          </p:cNvSpPr>
          <p:nvPr>
            <p:ph type="title" idx="4"/>
          </p:nvPr>
        </p:nvSpPr>
        <p:spPr>
          <a:xfrm>
            <a:off x="720000" y="539400"/>
            <a:ext cx="7704000" cy="478200"/>
          </a:xfrm>
          <a:prstGeom prst="rect">
            <a:avLst/>
          </a:prstGeom>
        </p:spPr>
        <p:txBody>
          <a:bodyPr spcFirstLastPara="1" wrap="square" lIns="91425" tIns="91425" rIns="91425" bIns="91425" anchor="ctr" anchorCtr="0">
            <a:noAutofit/>
          </a:bodyPr>
          <a:lstStyle/>
          <a:p>
            <a:pPr lvl="1"/>
            <a:r>
              <a:rPr lang="en-US" altLang="ko-KR" dirty="0">
                <a:latin typeface="BM JUA OTF" panose="02020603020101020101" pitchFamily="18" charset="-127"/>
                <a:ea typeface="BM JUA OTF" panose="02020603020101020101" pitchFamily="18" charset="-127"/>
              </a:rPr>
              <a:t>Docker </a:t>
            </a:r>
            <a:r>
              <a:rPr lang="ko-KR" altLang="en-US" dirty="0">
                <a:latin typeface="BM JUA OTF" panose="02020603020101020101" pitchFamily="18" charset="-127"/>
                <a:ea typeface="BM JUA OTF" panose="02020603020101020101" pitchFamily="18" charset="-127"/>
              </a:rPr>
              <a:t>환경 확인 </a:t>
            </a:r>
            <a:r>
              <a:rPr lang="en-US" altLang="ko-KR" dirty="0">
                <a:latin typeface="BM JUA OTF" panose="02020603020101020101" pitchFamily="18" charset="-127"/>
                <a:ea typeface="BM JUA OTF" panose="02020603020101020101" pitchFamily="18" charset="-127"/>
              </a:rPr>
              <a:t>#2</a:t>
            </a:r>
            <a:endParaRPr dirty="0">
              <a:latin typeface="BM JUA OTF" panose="02020603020101020101" pitchFamily="18" charset="-127"/>
              <a:ea typeface="BM JUA OTF" panose="02020603020101020101" pitchFamily="18" charset="-127"/>
            </a:endParaRPr>
          </a:p>
        </p:txBody>
      </p:sp>
      <p:sp>
        <p:nvSpPr>
          <p:cNvPr id="6" name="직사각형 5">
            <a:extLst>
              <a:ext uri="{FF2B5EF4-FFF2-40B4-BE49-F238E27FC236}">
                <a16:creationId xmlns:a16="http://schemas.microsoft.com/office/drawing/2014/main" id="{A6651011-C5E8-42EF-8F6C-D18B04921DB5}"/>
              </a:ext>
            </a:extLst>
          </p:cNvPr>
          <p:cNvSpPr/>
          <p:nvPr/>
        </p:nvSpPr>
        <p:spPr>
          <a:xfrm>
            <a:off x="3337512" y="1307592"/>
            <a:ext cx="1010412" cy="1443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직사각형 8">
            <a:extLst>
              <a:ext uri="{FF2B5EF4-FFF2-40B4-BE49-F238E27FC236}">
                <a16:creationId xmlns:a16="http://schemas.microsoft.com/office/drawing/2014/main" id="{48B6DB32-1346-448D-A0C9-6BAC1EF748B1}"/>
              </a:ext>
            </a:extLst>
          </p:cNvPr>
          <p:cNvSpPr/>
          <p:nvPr/>
        </p:nvSpPr>
        <p:spPr>
          <a:xfrm>
            <a:off x="3337512" y="1494440"/>
            <a:ext cx="1010412" cy="1443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5988118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grpSp>
        <p:nvGrpSpPr>
          <p:cNvPr id="2" name="그룹 1">
            <a:extLst>
              <a:ext uri="{FF2B5EF4-FFF2-40B4-BE49-F238E27FC236}">
                <a16:creationId xmlns:a16="http://schemas.microsoft.com/office/drawing/2014/main" id="{3A2A5323-0E29-4B38-995D-5F803A14E1F1}"/>
              </a:ext>
            </a:extLst>
          </p:cNvPr>
          <p:cNvGrpSpPr/>
          <p:nvPr/>
        </p:nvGrpSpPr>
        <p:grpSpPr>
          <a:xfrm>
            <a:off x="4006461" y="732055"/>
            <a:ext cx="4679667" cy="4077913"/>
            <a:chOff x="4006461" y="732055"/>
            <a:chExt cx="4679667" cy="4077913"/>
          </a:xfrm>
        </p:grpSpPr>
        <p:pic>
          <p:nvPicPr>
            <p:cNvPr id="32" name="그림 31">
              <a:extLst>
                <a:ext uri="{FF2B5EF4-FFF2-40B4-BE49-F238E27FC236}">
                  <a16:creationId xmlns:a16="http://schemas.microsoft.com/office/drawing/2014/main" id="{CF9F93E5-8D23-4FA6-93B5-0362817A05D8}"/>
                </a:ext>
              </a:extLst>
            </p:cNvPr>
            <p:cNvPicPr>
              <a:picLocks noChangeAspect="1"/>
            </p:cNvPicPr>
            <p:nvPr/>
          </p:nvPicPr>
          <p:blipFill>
            <a:blip r:embed="rId3"/>
            <a:stretch>
              <a:fillRect/>
            </a:stretch>
          </p:blipFill>
          <p:spPr>
            <a:xfrm>
              <a:off x="4200861" y="732055"/>
              <a:ext cx="4485267" cy="4077913"/>
            </a:xfrm>
            <a:prstGeom prst="rect">
              <a:avLst/>
            </a:prstGeom>
          </p:spPr>
        </p:pic>
        <p:sp>
          <p:nvSpPr>
            <p:cNvPr id="34" name="직사각형 33">
              <a:extLst>
                <a:ext uri="{FF2B5EF4-FFF2-40B4-BE49-F238E27FC236}">
                  <a16:creationId xmlns:a16="http://schemas.microsoft.com/office/drawing/2014/main" id="{6A54B392-915E-4F98-A384-ED9504FB17AB}"/>
                </a:ext>
              </a:extLst>
            </p:cNvPr>
            <p:cNvSpPr/>
            <p:nvPr/>
          </p:nvSpPr>
          <p:spPr>
            <a:xfrm>
              <a:off x="4572000" y="1170000"/>
              <a:ext cx="2066544" cy="13716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타원 40">
              <a:extLst>
                <a:ext uri="{FF2B5EF4-FFF2-40B4-BE49-F238E27FC236}">
                  <a16:creationId xmlns:a16="http://schemas.microsoft.com/office/drawing/2014/main" id="{9E4963F4-4387-4E9C-8764-7A55F170506C}"/>
                </a:ext>
              </a:extLst>
            </p:cNvPr>
            <p:cNvSpPr/>
            <p:nvPr/>
          </p:nvSpPr>
          <p:spPr>
            <a:xfrm>
              <a:off x="4006461" y="1111800"/>
              <a:ext cx="413139" cy="289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ln w="0"/>
                  <a:solidFill>
                    <a:schemeClr val="tx1"/>
                  </a:solidFill>
                  <a:effectLst>
                    <a:outerShdw blurRad="38100" dist="19050" dir="2700000" algn="tl" rotWithShape="0">
                      <a:schemeClr val="dk1">
                        <a:alpha val="40000"/>
                      </a:schemeClr>
                    </a:outerShdw>
                  </a:effectLst>
                </a:rPr>
                <a:t>2</a:t>
              </a:r>
              <a:endParaRPr lang="ko-KR" altLang="en-US" dirty="0"/>
            </a:p>
          </p:txBody>
        </p:sp>
      </p:grpSp>
      <p:sp>
        <p:nvSpPr>
          <p:cNvPr id="507" name="Google Shape;507;p40"/>
          <p:cNvSpPr txBox="1"/>
          <p:nvPr/>
        </p:nvSpPr>
        <p:spPr>
          <a:xfrm flipH="1">
            <a:off x="659112" y="4748138"/>
            <a:ext cx="2678400" cy="289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100" dirty="0">
              <a:solidFill>
                <a:schemeClr val="dk1"/>
              </a:solidFill>
              <a:latin typeface="Nunito"/>
              <a:ea typeface="Nunito"/>
              <a:cs typeface="Nunito"/>
              <a:sym typeface="Nunito"/>
            </a:endParaRPr>
          </a:p>
        </p:txBody>
      </p:sp>
      <p:sp>
        <p:nvSpPr>
          <p:cNvPr id="43" name="Google Shape;315;p33">
            <a:extLst>
              <a:ext uri="{FF2B5EF4-FFF2-40B4-BE49-F238E27FC236}">
                <a16:creationId xmlns:a16="http://schemas.microsoft.com/office/drawing/2014/main" id="{027269E2-9E11-6E4B-84B6-9BE5FD1AA787}"/>
              </a:ext>
            </a:extLst>
          </p:cNvPr>
          <p:cNvSpPr txBox="1"/>
          <p:nvPr/>
        </p:nvSpPr>
        <p:spPr>
          <a:xfrm>
            <a:off x="5806486" y="105563"/>
            <a:ext cx="2678400" cy="289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ko-KR" altLang="en-US" sz="1100" dirty="0" err="1">
                <a:solidFill>
                  <a:schemeClr val="dk1"/>
                </a:solidFill>
                <a:latin typeface="Malgun Gothic" panose="020B0503020000020004" pitchFamily="34" charset="-127"/>
                <a:ea typeface="Malgun Gothic" panose="020B0503020000020004" pitchFamily="34" charset="-127"/>
                <a:cs typeface="Nunito"/>
                <a:sym typeface="Nunito"/>
              </a:rPr>
              <a:t>도커</a:t>
            </a:r>
            <a:r>
              <a:rPr lang="ko-KR" altLang="en-US" sz="1100" dirty="0">
                <a:solidFill>
                  <a:schemeClr val="dk1"/>
                </a:solidFill>
                <a:latin typeface="Malgun Gothic" panose="020B0503020000020004" pitchFamily="34" charset="-127"/>
                <a:ea typeface="Malgun Gothic" panose="020B0503020000020004" pitchFamily="34" charset="-127"/>
                <a:cs typeface="Nunito"/>
                <a:sym typeface="Nunito"/>
              </a:rPr>
              <a:t> </a:t>
            </a:r>
            <a:r>
              <a:rPr lang="en-US" altLang="ko-KR" sz="1100" dirty="0">
                <a:solidFill>
                  <a:schemeClr val="dk1"/>
                </a:solidFill>
                <a:latin typeface="Malgun Gothic" panose="020B0503020000020004" pitchFamily="34" charset="-127"/>
                <a:ea typeface="Malgun Gothic" panose="020B0503020000020004" pitchFamily="34" charset="-127"/>
                <a:cs typeface="Nunito"/>
                <a:sym typeface="Nunito"/>
              </a:rPr>
              <a:t>&gt;</a:t>
            </a:r>
            <a:r>
              <a:rPr lang="ko-KR" altLang="en-US" sz="1100" dirty="0">
                <a:solidFill>
                  <a:schemeClr val="dk1"/>
                </a:solidFill>
                <a:latin typeface="Malgun Gothic" panose="020B0503020000020004" pitchFamily="34" charset="-127"/>
                <a:ea typeface="Malgun Gothic" panose="020B0503020000020004" pitchFamily="34" charset="-127"/>
                <a:cs typeface="Nunito"/>
                <a:sym typeface="Nunito"/>
              </a:rPr>
              <a:t> </a:t>
            </a:r>
            <a:r>
              <a:rPr lang="ko-KR" altLang="en-US" sz="1100" dirty="0" err="1">
                <a:solidFill>
                  <a:schemeClr val="dk1"/>
                </a:solidFill>
                <a:latin typeface="Malgun Gothic" panose="020B0503020000020004" pitchFamily="34" charset="-127"/>
                <a:ea typeface="Malgun Gothic" panose="020B0503020000020004" pitchFamily="34" charset="-127"/>
                <a:cs typeface="Nunito"/>
                <a:sym typeface="Nunito"/>
              </a:rPr>
              <a:t>도커</a:t>
            </a:r>
            <a:r>
              <a:rPr lang="ko-KR" altLang="en-US" sz="1100" dirty="0">
                <a:solidFill>
                  <a:schemeClr val="dk1"/>
                </a:solidFill>
                <a:latin typeface="Malgun Gothic" panose="020B0503020000020004" pitchFamily="34" charset="-127"/>
                <a:ea typeface="Malgun Gothic" panose="020B0503020000020004" pitchFamily="34" charset="-127"/>
                <a:cs typeface="Nunito"/>
                <a:sym typeface="Nunito"/>
              </a:rPr>
              <a:t> 이전</a:t>
            </a:r>
            <a:r>
              <a:rPr lang="en-US" altLang="ko-KR" sz="1100" dirty="0">
                <a:solidFill>
                  <a:schemeClr val="dk1"/>
                </a:solidFill>
                <a:latin typeface="Malgun Gothic" panose="020B0503020000020004" pitchFamily="34" charset="-127"/>
                <a:ea typeface="Malgun Gothic" panose="020B0503020000020004" pitchFamily="34" charset="-127"/>
                <a:cs typeface="Nunito"/>
                <a:sym typeface="Nunito"/>
              </a:rPr>
              <a:t>/</a:t>
            </a:r>
            <a:r>
              <a:rPr lang="ko-KR" altLang="en-US" sz="1100" dirty="0">
                <a:solidFill>
                  <a:schemeClr val="dk1"/>
                </a:solidFill>
                <a:latin typeface="Malgun Gothic" panose="020B0503020000020004" pitchFamily="34" charset="-127"/>
                <a:ea typeface="Malgun Gothic" panose="020B0503020000020004" pitchFamily="34" charset="-127"/>
                <a:cs typeface="Nunito"/>
                <a:sym typeface="Nunito"/>
              </a:rPr>
              <a:t>이후</a:t>
            </a:r>
            <a:endParaRPr sz="1100" dirty="0">
              <a:solidFill>
                <a:schemeClr val="dk1"/>
              </a:solidFill>
              <a:latin typeface="Malgun Gothic" panose="020B0503020000020004" pitchFamily="34" charset="-127"/>
              <a:ea typeface="Malgun Gothic" panose="020B0503020000020004" pitchFamily="34" charset="-127"/>
              <a:cs typeface="Nunito"/>
              <a:sym typeface="Nunito"/>
            </a:endParaRPr>
          </a:p>
        </p:txBody>
      </p:sp>
      <p:sp>
        <p:nvSpPr>
          <p:cNvPr id="481" name="Google Shape;481;p40"/>
          <p:cNvSpPr txBox="1">
            <a:spLocks noGrp="1"/>
          </p:cNvSpPr>
          <p:nvPr>
            <p:ph type="title" idx="4"/>
          </p:nvPr>
        </p:nvSpPr>
        <p:spPr>
          <a:xfrm>
            <a:off x="720000" y="539400"/>
            <a:ext cx="7704000" cy="478200"/>
          </a:xfrm>
          <a:prstGeom prst="rect">
            <a:avLst/>
          </a:prstGeom>
        </p:spPr>
        <p:txBody>
          <a:bodyPr spcFirstLastPara="1" wrap="square" lIns="91425" tIns="91425" rIns="91425" bIns="91425" anchor="ctr" anchorCtr="0">
            <a:noAutofit/>
          </a:bodyPr>
          <a:lstStyle/>
          <a:p>
            <a:pPr lvl="1"/>
            <a:r>
              <a:rPr lang="en-US" altLang="ko-KR" dirty="0">
                <a:latin typeface="BM JUA OTF" panose="02020603020101020101" pitchFamily="18" charset="-127"/>
                <a:ea typeface="BM JUA OTF" panose="02020603020101020101" pitchFamily="18" charset="-127"/>
              </a:rPr>
              <a:t>Docker </a:t>
            </a:r>
            <a:r>
              <a:rPr lang="ko-KR" altLang="en-US" dirty="0">
                <a:latin typeface="BM JUA OTF" panose="02020603020101020101" pitchFamily="18" charset="-127"/>
                <a:ea typeface="BM JUA OTF" panose="02020603020101020101" pitchFamily="18" charset="-127"/>
              </a:rPr>
              <a:t>빌드 </a:t>
            </a:r>
            <a:r>
              <a:rPr lang="en-US" altLang="ko-KR" dirty="0">
                <a:latin typeface="BM JUA OTF" panose="02020603020101020101" pitchFamily="18" charset="-127"/>
                <a:ea typeface="BM JUA OTF" panose="02020603020101020101" pitchFamily="18" charset="-127"/>
              </a:rPr>
              <a:t>overview</a:t>
            </a:r>
            <a:endParaRPr dirty="0">
              <a:latin typeface="BM JUA OTF" panose="02020603020101020101" pitchFamily="18" charset="-127"/>
              <a:ea typeface="BM JUA OTF" panose="02020603020101020101" pitchFamily="18" charset="-127"/>
            </a:endParaRPr>
          </a:p>
        </p:txBody>
      </p:sp>
      <p:sp>
        <p:nvSpPr>
          <p:cNvPr id="35" name="TextBox 34">
            <a:extLst>
              <a:ext uri="{FF2B5EF4-FFF2-40B4-BE49-F238E27FC236}">
                <a16:creationId xmlns:a16="http://schemas.microsoft.com/office/drawing/2014/main" id="{9BE3CB65-4AC3-480E-8714-917ACC96FE9D}"/>
              </a:ext>
            </a:extLst>
          </p:cNvPr>
          <p:cNvSpPr txBox="1"/>
          <p:nvPr/>
        </p:nvSpPr>
        <p:spPr>
          <a:xfrm>
            <a:off x="838750" y="2985516"/>
            <a:ext cx="3518366" cy="1446550"/>
          </a:xfrm>
          <a:prstGeom prst="rect">
            <a:avLst/>
          </a:prstGeom>
          <a:noFill/>
        </p:spPr>
        <p:txBody>
          <a:bodyPr wrap="square" rtlCol="0">
            <a:spAutoFit/>
          </a:bodyPr>
          <a:lstStyle/>
          <a:p>
            <a:r>
              <a:rPr lang="en-US" altLang="ko-KR" sz="1100" dirty="0"/>
              <a:t>-f</a:t>
            </a:r>
            <a:r>
              <a:rPr lang="ko-KR" altLang="en-US" sz="1100" dirty="0"/>
              <a:t> </a:t>
            </a:r>
            <a:r>
              <a:rPr lang="en-US" altLang="ko-KR" sz="1100" dirty="0"/>
              <a:t>: &lt;</a:t>
            </a:r>
            <a:r>
              <a:rPr lang="en-US" altLang="ko-KR" sz="1100" dirty="0" err="1"/>
              <a:t>dockerfile</a:t>
            </a:r>
            <a:r>
              <a:rPr lang="en-US" altLang="ko-KR" sz="1100" dirty="0"/>
              <a:t> name&gt;</a:t>
            </a:r>
          </a:p>
          <a:p>
            <a:endParaRPr lang="en-US" altLang="ko-KR" sz="1100" dirty="0"/>
          </a:p>
          <a:p>
            <a:r>
              <a:rPr lang="en-US" altLang="ko-KR" sz="1100" dirty="0"/>
              <a:t>-t : &lt;image name[:image tag number]&gt;</a:t>
            </a:r>
          </a:p>
          <a:p>
            <a:endParaRPr lang="en-US" altLang="ko-KR" sz="1100" dirty="0"/>
          </a:p>
          <a:p>
            <a:r>
              <a:rPr lang="en-US" altLang="ko-KR" sz="1100" dirty="0"/>
              <a:t>./ : </a:t>
            </a:r>
            <a:r>
              <a:rPr lang="en-US" altLang="ko-KR" sz="1100" dirty="0" err="1"/>
              <a:t>dockerfile</a:t>
            </a:r>
            <a:r>
              <a:rPr lang="en-US" altLang="ko-KR" sz="1100" dirty="0"/>
              <a:t> </a:t>
            </a:r>
            <a:r>
              <a:rPr lang="ko-KR" altLang="en-US" sz="1100" dirty="0"/>
              <a:t>의 위치</a:t>
            </a:r>
            <a:r>
              <a:rPr lang="en-US" altLang="ko-KR" sz="1100" dirty="0"/>
              <a:t>(</a:t>
            </a:r>
            <a:r>
              <a:rPr lang="ko-KR" altLang="en-US" sz="1100" dirty="0" err="1"/>
              <a:t>현재디렉토리</a:t>
            </a:r>
            <a:r>
              <a:rPr lang="en-US" altLang="ko-KR" sz="1100" dirty="0"/>
              <a:t>)</a:t>
            </a:r>
          </a:p>
          <a:p>
            <a:endParaRPr lang="en-US" altLang="ko-KR" sz="1100" dirty="0"/>
          </a:p>
          <a:p>
            <a:r>
              <a:rPr lang="en-US" altLang="ko-KR" sz="1100" dirty="0"/>
              <a:t>(*) </a:t>
            </a:r>
            <a:r>
              <a:rPr lang="en-US" altLang="ko-KR" sz="1100" dirty="0" err="1"/>
              <a:t>dockerfile</a:t>
            </a:r>
            <a:r>
              <a:rPr lang="en-US" altLang="ko-KR" sz="1100" dirty="0"/>
              <a:t> </a:t>
            </a:r>
            <a:r>
              <a:rPr lang="ko-KR" altLang="en-US" sz="1100" dirty="0"/>
              <a:t>이름이 </a:t>
            </a:r>
            <a:r>
              <a:rPr lang="en-US" altLang="ko-KR" sz="1100" dirty="0" err="1"/>
              <a:t>Dockerfile</a:t>
            </a:r>
            <a:r>
              <a:rPr lang="ko-KR" altLang="en-US" sz="1100" dirty="0"/>
              <a:t>이라면 파일 이름 지정 불필요</a:t>
            </a:r>
          </a:p>
        </p:txBody>
      </p:sp>
      <p:grpSp>
        <p:nvGrpSpPr>
          <p:cNvPr id="3" name="그룹 2">
            <a:extLst>
              <a:ext uri="{FF2B5EF4-FFF2-40B4-BE49-F238E27FC236}">
                <a16:creationId xmlns:a16="http://schemas.microsoft.com/office/drawing/2014/main" id="{993B12A6-E71E-4588-8593-FFEFDC9AA764}"/>
              </a:ext>
            </a:extLst>
          </p:cNvPr>
          <p:cNvGrpSpPr/>
          <p:nvPr/>
        </p:nvGrpSpPr>
        <p:grpSpPr>
          <a:xfrm>
            <a:off x="373917" y="1017600"/>
            <a:ext cx="3082274" cy="1921366"/>
            <a:chOff x="373917" y="1017600"/>
            <a:chExt cx="3082274" cy="1921366"/>
          </a:xfrm>
        </p:grpSpPr>
        <p:grpSp>
          <p:nvGrpSpPr>
            <p:cNvPr id="33" name="그룹 32">
              <a:extLst>
                <a:ext uri="{FF2B5EF4-FFF2-40B4-BE49-F238E27FC236}">
                  <a16:creationId xmlns:a16="http://schemas.microsoft.com/office/drawing/2014/main" id="{F50DCBDB-79DA-4638-8C9E-F3B93FCF368A}"/>
                </a:ext>
              </a:extLst>
            </p:cNvPr>
            <p:cNvGrpSpPr/>
            <p:nvPr/>
          </p:nvGrpSpPr>
          <p:grpSpPr>
            <a:xfrm>
              <a:off x="391533" y="1017600"/>
              <a:ext cx="3064658" cy="1921366"/>
              <a:chOff x="895350" y="1017600"/>
              <a:chExt cx="3064658" cy="1921366"/>
            </a:xfrm>
          </p:grpSpPr>
          <p:pic>
            <p:nvPicPr>
              <p:cNvPr id="29" name="그림 28">
                <a:extLst>
                  <a:ext uri="{FF2B5EF4-FFF2-40B4-BE49-F238E27FC236}">
                    <a16:creationId xmlns:a16="http://schemas.microsoft.com/office/drawing/2014/main" id="{A93B2311-50A1-45EE-818A-8B15062DD9BE}"/>
                  </a:ext>
                </a:extLst>
              </p:cNvPr>
              <p:cNvPicPr>
                <a:picLocks noChangeAspect="1"/>
              </p:cNvPicPr>
              <p:nvPr/>
            </p:nvPicPr>
            <p:blipFill>
              <a:blip r:embed="rId4"/>
              <a:stretch>
                <a:fillRect/>
              </a:stretch>
            </p:blipFill>
            <p:spPr>
              <a:xfrm>
                <a:off x="895350" y="1017600"/>
                <a:ext cx="3064658" cy="1921366"/>
              </a:xfrm>
              <a:prstGeom prst="rect">
                <a:avLst/>
              </a:prstGeom>
            </p:spPr>
          </p:pic>
          <p:sp>
            <p:nvSpPr>
              <p:cNvPr id="30" name="TextBox 29">
                <a:extLst>
                  <a:ext uri="{FF2B5EF4-FFF2-40B4-BE49-F238E27FC236}">
                    <a16:creationId xmlns:a16="http://schemas.microsoft.com/office/drawing/2014/main" id="{71C2E885-178F-46A1-98E8-37AFC7758257}"/>
                  </a:ext>
                </a:extLst>
              </p:cNvPr>
              <p:cNvSpPr txBox="1"/>
              <p:nvPr/>
            </p:nvSpPr>
            <p:spPr>
              <a:xfrm>
                <a:off x="1342567" y="2508392"/>
                <a:ext cx="1979676" cy="215444"/>
              </a:xfrm>
              <a:prstGeom prst="rect">
                <a:avLst/>
              </a:prstGeom>
              <a:noFill/>
            </p:spPr>
            <p:txBody>
              <a:bodyPr wrap="square" rtlCol="0">
                <a:spAutoFit/>
              </a:bodyPr>
              <a:lstStyle/>
              <a:p>
                <a:pPr algn="ctr"/>
                <a:r>
                  <a:rPr lang="en-US" altLang="ko-KR" sz="800" dirty="0"/>
                  <a:t>&lt;lab/day1/lab2/</a:t>
                </a:r>
                <a:r>
                  <a:rPr lang="en-US" altLang="ko-KR" sz="800" dirty="0" err="1"/>
                  <a:t>simple.dockerfile</a:t>
                </a:r>
                <a:r>
                  <a:rPr lang="en-US" altLang="ko-KR" sz="800" dirty="0"/>
                  <a:t>&gt;</a:t>
                </a:r>
                <a:endParaRPr lang="ko-KR" altLang="en-US" sz="800" dirty="0"/>
              </a:p>
            </p:txBody>
          </p:sp>
        </p:grpSp>
        <p:sp>
          <p:nvSpPr>
            <p:cNvPr id="37" name="타원 36">
              <a:extLst>
                <a:ext uri="{FF2B5EF4-FFF2-40B4-BE49-F238E27FC236}">
                  <a16:creationId xmlns:a16="http://schemas.microsoft.com/office/drawing/2014/main" id="{DE3D1740-AF31-4AC3-B051-438EA1B8CD71}"/>
                </a:ext>
              </a:extLst>
            </p:cNvPr>
            <p:cNvSpPr/>
            <p:nvPr/>
          </p:nvSpPr>
          <p:spPr>
            <a:xfrm>
              <a:off x="373917" y="1495800"/>
              <a:ext cx="413139" cy="289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ln w="0"/>
                  <a:solidFill>
                    <a:schemeClr val="tx1"/>
                  </a:solidFill>
                  <a:effectLst>
                    <a:outerShdw blurRad="38100" dist="19050" dir="2700000" algn="tl" rotWithShape="0">
                      <a:schemeClr val="dk1">
                        <a:alpha val="40000"/>
                      </a:schemeClr>
                    </a:outerShdw>
                  </a:effectLst>
                </a:rPr>
                <a:t>1</a:t>
              </a:r>
              <a:endParaRPr lang="ko-KR" altLang="en-US" dirty="0"/>
            </a:p>
          </p:txBody>
        </p:sp>
      </p:grpSp>
      <p:sp>
        <p:nvSpPr>
          <p:cNvPr id="42" name="TextBox 41">
            <a:extLst>
              <a:ext uri="{FF2B5EF4-FFF2-40B4-BE49-F238E27FC236}">
                <a16:creationId xmlns:a16="http://schemas.microsoft.com/office/drawing/2014/main" id="{C70036AE-7082-4671-BB54-548065AD8401}"/>
              </a:ext>
            </a:extLst>
          </p:cNvPr>
          <p:cNvSpPr txBox="1"/>
          <p:nvPr/>
        </p:nvSpPr>
        <p:spPr>
          <a:xfrm>
            <a:off x="720000" y="4645516"/>
            <a:ext cx="7966128" cy="200055"/>
          </a:xfrm>
          <a:prstGeom prst="rect">
            <a:avLst/>
          </a:prstGeom>
          <a:noFill/>
        </p:spPr>
        <p:txBody>
          <a:bodyPr wrap="square" rtlCol="0">
            <a:spAutoFit/>
          </a:bodyPr>
          <a:lstStyle/>
          <a:p>
            <a:pPr marL="228600" indent="-228600">
              <a:buAutoNum type="arabicPeriod"/>
            </a:pPr>
            <a:r>
              <a:rPr kumimoji="1" lang="en-US" altLang="en-US" sz="700" dirty="0"/>
              <a:t>(Alpine Linux</a:t>
            </a:r>
            <a:r>
              <a:rPr kumimoji="1" lang="ko-KR" altLang="en-US" sz="700" dirty="0"/>
              <a:t>가 필요한 이유</a:t>
            </a:r>
            <a:r>
              <a:rPr kumimoji="1" lang="en-US" altLang="ko-KR" sz="700" dirty="0"/>
              <a:t>) </a:t>
            </a:r>
            <a:r>
              <a:rPr kumimoji="1" lang="en-US" altLang="ko-KR" sz="700" dirty="0">
                <a:hlinkClick r:id="rId5"/>
              </a:rPr>
              <a:t>https://namu.wiki/w/Alpine%20Linux</a:t>
            </a:r>
            <a:endParaRPr kumimoji="1" lang="ko-Kore-KR" altLang="en-US" sz="700" dirty="0"/>
          </a:p>
        </p:txBody>
      </p:sp>
    </p:spTree>
    <p:extLst>
      <p:ext uri="{BB962C8B-B14F-4D97-AF65-F5344CB8AC3E}">
        <p14:creationId xmlns:p14="http://schemas.microsoft.com/office/powerpoint/2010/main" val="2841230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5"/>
                                        </p:tgtEl>
                                        <p:attrNameLst>
                                          <p:attrName>style.visibility</p:attrName>
                                        </p:attrNameLst>
                                      </p:cBhvr>
                                      <p:to>
                                        <p:strVal val="visible"/>
                                      </p:to>
                                    </p:set>
                                    <p:anim calcmode="lin" valueType="num">
                                      <p:cBhvr additive="base">
                                        <p:cTn id="19" dur="500" fill="hold"/>
                                        <p:tgtEl>
                                          <p:spTgt spid="35"/>
                                        </p:tgtEl>
                                        <p:attrNameLst>
                                          <p:attrName>ppt_x</p:attrName>
                                        </p:attrNameLst>
                                      </p:cBhvr>
                                      <p:tavLst>
                                        <p:tav tm="0">
                                          <p:val>
                                            <p:strVal val="#ppt_x"/>
                                          </p:val>
                                        </p:tav>
                                        <p:tav tm="100000">
                                          <p:val>
                                            <p:strVal val="#ppt_x"/>
                                          </p:val>
                                        </p:tav>
                                      </p:tavLst>
                                    </p:anim>
                                    <p:anim calcmode="lin" valueType="num">
                                      <p:cBhvr additive="base">
                                        <p:cTn id="20"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507" name="Google Shape;507;p40"/>
          <p:cNvSpPr txBox="1"/>
          <p:nvPr/>
        </p:nvSpPr>
        <p:spPr>
          <a:xfrm flipH="1">
            <a:off x="659112" y="4748138"/>
            <a:ext cx="2678400" cy="289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100" dirty="0">
              <a:solidFill>
                <a:schemeClr val="dk1"/>
              </a:solidFill>
              <a:latin typeface="Nunito"/>
              <a:ea typeface="Nunito"/>
              <a:cs typeface="Nunito"/>
              <a:sym typeface="Nunito"/>
            </a:endParaRPr>
          </a:p>
        </p:txBody>
      </p:sp>
      <p:sp>
        <p:nvSpPr>
          <p:cNvPr id="43" name="Google Shape;315;p33">
            <a:extLst>
              <a:ext uri="{FF2B5EF4-FFF2-40B4-BE49-F238E27FC236}">
                <a16:creationId xmlns:a16="http://schemas.microsoft.com/office/drawing/2014/main" id="{027269E2-9E11-6E4B-84B6-9BE5FD1AA787}"/>
              </a:ext>
            </a:extLst>
          </p:cNvPr>
          <p:cNvSpPr txBox="1"/>
          <p:nvPr/>
        </p:nvSpPr>
        <p:spPr>
          <a:xfrm>
            <a:off x="5806486" y="105563"/>
            <a:ext cx="2678400" cy="289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ko-KR" altLang="en-US" sz="1100" dirty="0" err="1">
                <a:solidFill>
                  <a:schemeClr val="dk1"/>
                </a:solidFill>
                <a:latin typeface="Malgun Gothic" panose="020B0503020000020004" pitchFamily="34" charset="-127"/>
                <a:ea typeface="Malgun Gothic" panose="020B0503020000020004" pitchFamily="34" charset="-127"/>
                <a:cs typeface="Nunito"/>
                <a:sym typeface="Nunito"/>
              </a:rPr>
              <a:t>도커</a:t>
            </a:r>
            <a:r>
              <a:rPr lang="ko-KR" altLang="en-US" sz="1100" dirty="0">
                <a:solidFill>
                  <a:schemeClr val="dk1"/>
                </a:solidFill>
                <a:latin typeface="Malgun Gothic" panose="020B0503020000020004" pitchFamily="34" charset="-127"/>
                <a:ea typeface="Malgun Gothic" panose="020B0503020000020004" pitchFamily="34" charset="-127"/>
                <a:cs typeface="Nunito"/>
                <a:sym typeface="Nunito"/>
              </a:rPr>
              <a:t> </a:t>
            </a:r>
            <a:r>
              <a:rPr lang="en-US" altLang="ko-KR" sz="1100" dirty="0">
                <a:solidFill>
                  <a:schemeClr val="dk1"/>
                </a:solidFill>
                <a:latin typeface="Malgun Gothic" panose="020B0503020000020004" pitchFamily="34" charset="-127"/>
                <a:ea typeface="Malgun Gothic" panose="020B0503020000020004" pitchFamily="34" charset="-127"/>
                <a:cs typeface="Nunito"/>
                <a:sym typeface="Nunito"/>
              </a:rPr>
              <a:t>&gt;</a:t>
            </a:r>
            <a:r>
              <a:rPr lang="ko-KR" altLang="en-US" sz="1100" dirty="0">
                <a:solidFill>
                  <a:schemeClr val="dk1"/>
                </a:solidFill>
                <a:latin typeface="Malgun Gothic" panose="020B0503020000020004" pitchFamily="34" charset="-127"/>
                <a:ea typeface="Malgun Gothic" panose="020B0503020000020004" pitchFamily="34" charset="-127"/>
                <a:cs typeface="Nunito"/>
                <a:sym typeface="Nunito"/>
              </a:rPr>
              <a:t> </a:t>
            </a:r>
            <a:r>
              <a:rPr lang="ko-KR" altLang="en-US" sz="1100" dirty="0" err="1">
                <a:solidFill>
                  <a:schemeClr val="dk1"/>
                </a:solidFill>
                <a:latin typeface="Malgun Gothic" panose="020B0503020000020004" pitchFamily="34" charset="-127"/>
                <a:ea typeface="Malgun Gothic" panose="020B0503020000020004" pitchFamily="34" charset="-127"/>
                <a:cs typeface="Nunito"/>
                <a:sym typeface="Nunito"/>
              </a:rPr>
              <a:t>도커</a:t>
            </a:r>
            <a:r>
              <a:rPr lang="ko-KR" altLang="en-US" sz="1100" dirty="0">
                <a:solidFill>
                  <a:schemeClr val="dk1"/>
                </a:solidFill>
                <a:latin typeface="Malgun Gothic" panose="020B0503020000020004" pitchFamily="34" charset="-127"/>
                <a:ea typeface="Malgun Gothic" panose="020B0503020000020004" pitchFamily="34" charset="-127"/>
                <a:cs typeface="Nunito"/>
                <a:sym typeface="Nunito"/>
              </a:rPr>
              <a:t> 이전</a:t>
            </a:r>
            <a:r>
              <a:rPr lang="en-US" altLang="ko-KR" sz="1100" dirty="0">
                <a:solidFill>
                  <a:schemeClr val="dk1"/>
                </a:solidFill>
                <a:latin typeface="Malgun Gothic" panose="020B0503020000020004" pitchFamily="34" charset="-127"/>
                <a:ea typeface="Malgun Gothic" panose="020B0503020000020004" pitchFamily="34" charset="-127"/>
                <a:cs typeface="Nunito"/>
                <a:sym typeface="Nunito"/>
              </a:rPr>
              <a:t>/</a:t>
            </a:r>
            <a:r>
              <a:rPr lang="ko-KR" altLang="en-US" sz="1100" dirty="0">
                <a:solidFill>
                  <a:schemeClr val="dk1"/>
                </a:solidFill>
                <a:latin typeface="Malgun Gothic" panose="020B0503020000020004" pitchFamily="34" charset="-127"/>
                <a:ea typeface="Malgun Gothic" panose="020B0503020000020004" pitchFamily="34" charset="-127"/>
                <a:cs typeface="Nunito"/>
                <a:sym typeface="Nunito"/>
              </a:rPr>
              <a:t>이후</a:t>
            </a:r>
            <a:endParaRPr sz="1100" dirty="0">
              <a:solidFill>
                <a:schemeClr val="dk1"/>
              </a:solidFill>
              <a:latin typeface="Malgun Gothic" panose="020B0503020000020004" pitchFamily="34" charset="-127"/>
              <a:ea typeface="Malgun Gothic" panose="020B0503020000020004" pitchFamily="34" charset="-127"/>
              <a:cs typeface="Nunito"/>
              <a:sym typeface="Nunito"/>
            </a:endParaRPr>
          </a:p>
        </p:txBody>
      </p:sp>
      <p:sp>
        <p:nvSpPr>
          <p:cNvPr id="481" name="Google Shape;481;p40"/>
          <p:cNvSpPr txBox="1">
            <a:spLocks noGrp="1"/>
          </p:cNvSpPr>
          <p:nvPr>
            <p:ph type="title" idx="4"/>
          </p:nvPr>
        </p:nvSpPr>
        <p:spPr>
          <a:xfrm>
            <a:off x="720000" y="539400"/>
            <a:ext cx="7704000" cy="478200"/>
          </a:xfrm>
          <a:prstGeom prst="rect">
            <a:avLst/>
          </a:prstGeom>
        </p:spPr>
        <p:txBody>
          <a:bodyPr spcFirstLastPara="1" wrap="square" lIns="91425" tIns="91425" rIns="91425" bIns="91425" anchor="ctr" anchorCtr="0">
            <a:noAutofit/>
          </a:bodyPr>
          <a:lstStyle/>
          <a:p>
            <a:pPr lvl="1"/>
            <a:r>
              <a:rPr lang="en-US" altLang="ko-KR" dirty="0">
                <a:latin typeface="BM JUA OTF" panose="02020603020101020101" pitchFamily="18" charset="-127"/>
                <a:ea typeface="BM JUA OTF" panose="02020603020101020101" pitchFamily="18" charset="-127"/>
              </a:rPr>
              <a:t>Docker </a:t>
            </a:r>
            <a:r>
              <a:rPr lang="ko-KR" altLang="en-US" dirty="0">
                <a:latin typeface="BM JUA OTF" panose="02020603020101020101" pitchFamily="18" charset="-127"/>
                <a:ea typeface="BM JUA OTF" panose="02020603020101020101" pitchFamily="18" charset="-127"/>
              </a:rPr>
              <a:t>빌드 명령어</a:t>
            </a:r>
            <a:endParaRPr dirty="0">
              <a:latin typeface="BM JUA OTF" panose="02020603020101020101" pitchFamily="18" charset="-127"/>
              <a:ea typeface="BM JUA OTF" panose="02020603020101020101" pitchFamily="18" charset="-127"/>
            </a:endParaRPr>
          </a:p>
        </p:txBody>
      </p:sp>
      <p:pic>
        <p:nvPicPr>
          <p:cNvPr id="3" name="그림 2">
            <a:extLst>
              <a:ext uri="{FF2B5EF4-FFF2-40B4-BE49-F238E27FC236}">
                <a16:creationId xmlns:a16="http://schemas.microsoft.com/office/drawing/2014/main" id="{BC80A0ED-D236-4B89-9B0A-4D1192B35B23}"/>
              </a:ext>
            </a:extLst>
          </p:cNvPr>
          <p:cNvPicPr>
            <a:picLocks noChangeAspect="1"/>
          </p:cNvPicPr>
          <p:nvPr/>
        </p:nvPicPr>
        <p:blipFill>
          <a:blip r:embed="rId3"/>
          <a:stretch>
            <a:fillRect/>
          </a:stretch>
        </p:blipFill>
        <p:spPr>
          <a:xfrm>
            <a:off x="618686" y="1268809"/>
            <a:ext cx="7906628" cy="2605882"/>
          </a:xfrm>
          <a:prstGeom prst="rect">
            <a:avLst/>
          </a:prstGeom>
        </p:spPr>
      </p:pic>
    </p:spTree>
    <p:extLst>
      <p:ext uri="{BB962C8B-B14F-4D97-AF65-F5344CB8AC3E}">
        <p14:creationId xmlns:p14="http://schemas.microsoft.com/office/powerpoint/2010/main" val="11824195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507" name="Google Shape;507;p40"/>
          <p:cNvSpPr txBox="1"/>
          <p:nvPr/>
        </p:nvSpPr>
        <p:spPr>
          <a:xfrm flipH="1">
            <a:off x="659112" y="4748138"/>
            <a:ext cx="2678400" cy="289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100" dirty="0">
              <a:solidFill>
                <a:schemeClr val="dk1"/>
              </a:solidFill>
              <a:latin typeface="Nunito"/>
              <a:ea typeface="Nunito"/>
              <a:cs typeface="Nunito"/>
              <a:sym typeface="Nunito"/>
            </a:endParaRPr>
          </a:p>
        </p:txBody>
      </p:sp>
      <p:sp>
        <p:nvSpPr>
          <p:cNvPr id="43" name="Google Shape;315;p33">
            <a:extLst>
              <a:ext uri="{FF2B5EF4-FFF2-40B4-BE49-F238E27FC236}">
                <a16:creationId xmlns:a16="http://schemas.microsoft.com/office/drawing/2014/main" id="{027269E2-9E11-6E4B-84B6-9BE5FD1AA787}"/>
              </a:ext>
            </a:extLst>
          </p:cNvPr>
          <p:cNvSpPr txBox="1"/>
          <p:nvPr/>
        </p:nvSpPr>
        <p:spPr>
          <a:xfrm>
            <a:off x="5806486" y="105563"/>
            <a:ext cx="2678400" cy="289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ko-KR" altLang="en-US" sz="1100" dirty="0" err="1">
                <a:solidFill>
                  <a:schemeClr val="dk1"/>
                </a:solidFill>
                <a:latin typeface="Malgun Gothic" panose="020B0503020000020004" pitchFamily="34" charset="-127"/>
                <a:ea typeface="Malgun Gothic" panose="020B0503020000020004" pitchFamily="34" charset="-127"/>
                <a:cs typeface="Nunito"/>
                <a:sym typeface="Nunito"/>
              </a:rPr>
              <a:t>도커</a:t>
            </a:r>
            <a:r>
              <a:rPr lang="ko-KR" altLang="en-US" sz="1100" dirty="0">
                <a:solidFill>
                  <a:schemeClr val="dk1"/>
                </a:solidFill>
                <a:latin typeface="Malgun Gothic" panose="020B0503020000020004" pitchFamily="34" charset="-127"/>
                <a:ea typeface="Malgun Gothic" panose="020B0503020000020004" pitchFamily="34" charset="-127"/>
                <a:cs typeface="Nunito"/>
                <a:sym typeface="Nunito"/>
              </a:rPr>
              <a:t> </a:t>
            </a:r>
            <a:r>
              <a:rPr lang="en-US" altLang="ko-KR" sz="1100" dirty="0">
                <a:solidFill>
                  <a:schemeClr val="dk1"/>
                </a:solidFill>
                <a:latin typeface="Malgun Gothic" panose="020B0503020000020004" pitchFamily="34" charset="-127"/>
                <a:ea typeface="Malgun Gothic" panose="020B0503020000020004" pitchFamily="34" charset="-127"/>
                <a:cs typeface="Nunito"/>
                <a:sym typeface="Nunito"/>
              </a:rPr>
              <a:t>&gt;</a:t>
            </a:r>
            <a:r>
              <a:rPr lang="ko-KR" altLang="en-US" sz="1100" dirty="0">
                <a:solidFill>
                  <a:schemeClr val="dk1"/>
                </a:solidFill>
                <a:latin typeface="Malgun Gothic" panose="020B0503020000020004" pitchFamily="34" charset="-127"/>
                <a:ea typeface="Malgun Gothic" panose="020B0503020000020004" pitchFamily="34" charset="-127"/>
                <a:cs typeface="Nunito"/>
                <a:sym typeface="Nunito"/>
              </a:rPr>
              <a:t> </a:t>
            </a:r>
            <a:r>
              <a:rPr lang="ko-KR" altLang="en-US" sz="1100" dirty="0" err="1">
                <a:solidFill>
                  <a:schemeClr val="dk1"/>
                </a:solidFill>
                <a:latin typeface="Malgun Gothic" panose="020B0503020000020004" pitchFamily="34" charset="-127"/>
                <a:ea typeface="Malgun Gothic" panose="020B0503020000020004" pitchFamily="34" charset="-127"/>
                <a:cs typeface="Nunito"/>
                <a:sym typeface="Nunito"/>
              </a:rPr>
              <a:t>도커</a:t>
            </a:r>
            <a:r>
              <a:rPr lang="ko-KR" altLang="en-US" sz="1100" dirty="0">
                <a:solidFill>
                  <a:schemeClr val="dk1"/>
                </a:solidFill>
                <a:latin typeface="Malgun Gothic" panose="020B0503020000020004" pitchFamily="34" charset="-127"/>
                <a:ea typeface="Malgun Gothic" panose="020B0503020000020004" pitchFamily="34" charset="-127"/>
                <a:cs typeface="Nunito"/>
                <a:sym typeface="Nunito"/>
              </a:rPr>
              <a:t> 이전</a:t>
            </a:r>
            <a:r>
              <a:rPr lang="en-US" altLang="ko-KR" sz="1100" dirty="0">
                <a:solidFill>
                  <a:schemeClr val="dk1"/>
                </a:solidFill>
                <a:latin typeface="Malgun Gothic" panose="020B0503020000020004" pitchFamily="34" charset="-127"/>
                <a:ea typeface="Malgun Gothic" panose="020B0503020000020004" pitchFamily="34" charset="-127"/>
                <a:cs typeface="Nunito"/>
                <a:sym typeface="Nunito"/>
              </a:rPr>
              <a:t>/</a:t>
            </a:r>
            <a:r>
              <a:rPr lang="ko-KR" altLang="en-US" sz="1100" dirty="0">
                <a:solidFill>
                  <a:schemeClr val="dk1"/>
                </a:solidFill>
                <a:latin typeface="Malgun Gothic" panose="020B0503020000020004" pitchFamily="34" charset="-127"/>
                <a:ea typeface="Malgun Gothic" panose="020B0503020000020004" pitchFamily="34" charset="-127"/>
                <a:cs typeface="Nunito"/>
                <a:sym typeface="Nunito"/>
              </a:rPr>
              <a:t>이후</a:t>
            </a:r>
            <a:endParaRPr sz="1100" dirty="0">
              <a:solidFill>
                <a:schemeClr val="dk1"/>
              </a:solidFill>
              <a:latin typeface="Malgun Gothic" panose="020B0503020000020004" pitchFamily="34" charset="-127"/>
              <a:ea typeface="Malgun Gothic" panose="020B0503020000020004" pitchFamily="34" charset="-127"/>
              <a:cs typeface="Nunito"/>
              <a:sym typeface="Nunito"/>
            </a:endParaRPr>
          </a:p>
        </p:txBody>
      </p:sp>
      <p:sp>
        <p:nvSpPr>
          <p:cNvPr id="481" name="Google Shape;481;p40"/>
          <p:cNvSpPr txBox="1">
            <a:spLocks noGrp="1"/>
          </p:cNvSpPr>
          <p:nvPr>
            <p:ph type="title" idx="4"/>
          </p:nvPr>
        </p:nvSpPr>
        <p:spPr>
          <a:xfrm>
            <a:off x="720000" y="539400"/>
            <a:ext cx="7704000" cy="478200"/>
          </a:xfrm>
          <a:prstGeom prst="rect">
            <a:avLst/>
          </a:prstGeom>
        </p:spPr>
        <p:txBody>
          <a:bodyPr spcFirstLastPara="1" wrap="square" lIns="91425" tIns="91425" rIns="91425" bIns="91425" anchor="ctr" anchorCtr="0">
            <a:noAutofit/>
          </a:bodyPr>
          <a:lstStyle/>
          <a:p>
            <a:pPr lvl="1"/>
            <a:r>
              <a:rPr lang="en-US" altLang="ko-KR" dirty="0">
                <a:latin typeface="BM JUA OTF" panose="02020603020101020101" pitchFamily="18" charset="-127"/>
                <a:ea typeface="BM JUA OTF" panose="02020603020101020101" pitchFamily="18" charset="-127"/>
              </a:rPr>
              <a:t>Docker Image </a:t>
            </a:r>
            <a:r>
              <a:rPr lang="ko-KR" altLang="en-US" dirty="0">
                <a:latin typeface="BM JUA OTF" panose="02020603020101020101" pitchFamily="18" charset="-127"/>
                <a:ea typeface="BM JUA OTF" panose="02020603020101020101" pitchFamily="18" charset="-127"/>
              </a:rPr>
              <a:t>확인</a:t>
            </a:r>
            <a:endParaRPr dirty="0">
              <a:latin typeface="BM JUA OTF" panose="02020603020101020101" pitchFamily="18" charset="-127"/>
              <a:ea typeface="BM JUA OTF" panose="02020603020101020101" pitchFamily="18" charset="-127"/>
            </a:endParaRPr>
          </a:p>
        </p:txBody>
      </p:sp>
      <p:pic>
        <p:nvPicPr>
          <p:cNvPr id="4" name="그림 3">
            <a:extLst>
              <a:ext uri="{FF2B5EF4-FFF2-40B4-BE49-F238E27FC236}">
                <a16:creationId xmlns:a16="http://schemas.microsoft.com/office/drawing/2014/main" id="{7CBC3839-4F3F-458A-9C6F-F4944019B0FE}"/>
              </a:ext>
            </a:extLst>
          </p:cNvPr>
          <p:cNvPicPr>
            <a:picLocks noChangeAspect="1"/>
          </p:cNvPicPr>
          <p:nvPr/>
        </p:nvPicPr>
        <p:blipFill>
          <a:blip r:embed="rId3"/>
          <a:stretch>
            <a:fillRect/>
          </a:stretch>
        </p:blipFill>
        <p:spPr>
          <a:xfrm>
            <a:off x="1284731" y="1094673"/>
            <a:ext cx="6574537" cy="3721436"/>
          </a:xfrm>
          <a:prstGeom prst="rect">
            <a:avLst/>
          </a:prstGeom>
        </p:spPr>
      </p:pic>
      <p:sp>
        <p:nvSpPr>
          <p:cNvPr id="5" name="직사각형 4">
            <a:extLst>
              <a:ext uri="{FF2B5EF4-FFF2-40B4-BE49-F238E27FC236}">
                <a16:creationId xmlns:a16="http://schemas.microsoft.com/office/drawing/2014/main" id="{387A124D-3CEF-4745-AF9F-F59A1B2C9690}"/>
              </a:ext>
            </a:extLst>
          </p:cNvPr>
          <p:cNvSpPr/>
          <p:nvPr/>
        </p:nvSpPr>
        <p:spPr>
          <a:xfrm>
            <a:off x="2683764" y="2571750"/>
            <a:ext cx="4032504" cy="4000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직사각형 8">
            <a:extLst>
              <a:ext uri="{FF2B5EF4-FFF2-40B4-BE49-F238E27FC236}">
                <a16:creationId xmlns:a16="http://schemas.microsoft.com/office/drawing/2014/main" id="{C226A5C4-A087-47A0-98A4-5785267E285C}"/>
              </a:ext>
            </a:extLst>
          </p:cNvPr>
          <p:cNvSpPr/>
          <p:nvPr/>
        </p:nvSpPr>
        <p:spPr>
          <a:xfrm>
            <a:off x="1321260" y="1649954"/>
            <a:ext cx="1207056" cy="20170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449301903"/>
      </p:ext>
    </p:extLst>
  </p:cSld>
  <p:clrMapOvr>
    <a:masterClrMapping/>
  </p:clrMapOvr>
</p:sld>
</file>

<file path=ppt/theme/theme1.xml><?xml version="1.0" encoding="utf-8"?>
<a:theme xmlns:a="http://schemas.openxmlformats.org/drawingml/2006/main" name="Korean Minimalist Style Pitch Deck by Slidesgo">
  <a:themeElements>
    <a:clrScheme name="Simple Light">
      <a:dk1>
        <a:srgbClr val="212739"/>
      </a:dk1>
      <a:lt1>
        <a:srgbClr val="ECEBF8"/>
      </a:lt1>
      <a:dk2>
        <a:srgbClr val="FFFFFF"/>
      </a:dk2>
      <a:lt2>
        <a:srgbClr val="FFFFFF"/>
      </a:lt2>
      <a:accent1>
        <a:srgbClr val="B9B3FF"/>
      </a:accent1>
      <a:accent2>
        <a:srgbClr val="FFFFFF"/>
      </a:accent2>
      <a:accent3>
        <a:srgbClr val="FFFFFF"/>
      </a:accent3>
      <a:accent4>
        <a:srgbClr val="FFFFFF"/>
      </a:accent4>
      <a:accent5>
        <a:srgbClr val="FFFFFF"/>
      </a:accent5>
      <a:accent6>
        <a:srgbClr val="FFFFFF"/>
      </a:accent6>
      <a:hlink>
        <a:srgbClr val="21273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5041</TotalTime>
  <Words>1510</Words>
  <Application>Microsoft Office PowerPoint</Application>
  <PresentationFormat>화면 슬라이드 쇼(16:9)</PresentationFormat>
  <Paragraphs>238</Paragraphs>
  <Slides>28</Slides>
  <Notes>28</Notes>
  <HiddenSlides>0</HiddenSlides>
  <MMClips>0</MMClips>
  <ScaleCrop>false</ScaleCrop>
  <HeadingPairs>
    <vt:vector size="6" baseType="variant">
      <vt:variant>
        <vt:lpstr>사용한 글꼴</vt:lpstr>
      </vt:variant>
      <vt:variant>
        <vt:i4>10</vt:i4>
      </vt:variant>
      <vt:variant>
        <vt:lpstr>테마</vt:lpstr>
      </vt:variant>
      <vt:variant>
        <vt:i4>1</vt:i4>
      </vt:variant>
      <vt:variant>
        <vt:lpstr>슬라이드 제목</vt:lpstr>
      </vt:variant>
      <vt:variant>
        <vt:i4>28</vt:i4>
      </vt:variant>
    </vt:vector>
  </HeadingPairs>
  <TitlesOfParts>
    <vt:vector size="39" baseType="lpstr">
      <vt:lpstr>Open Sans</vt:lpstr>
      <vt:lpstr>D2Coding</vt:lpstr>
      <vt:lpstr>Arial</vt:lpstr>
      <vt:lpstr>Malgun Gothic</vt:lpstr>
      <vt:lpstr>Bigshot One</vt:lpstr>
      <vt:lpstr>Nunito</vt:lpstr>
      <vt:lpstr>BM JUA OTF</vt:lpstr>
      <vt:lpstr>Georgia</vt:lpstr>
      <vt:lpstr>Calibri</vt:lpstr>
      <vt:lpstr>Roboto Condensed Light</vt:lpstr>
      <vt:lpstr>Korean Minimalist Style Pitch Deck by Slidesgo</vt:lpstr>
      <vt:lpstr>Docker  Kubernetes</vt:lpstr>
      <vt:lpstr>Agenda</vt:lpstr>
      <vt:lpstr>Docker 환경 준비 #1</vt:lpstr>
      <vt:lpstr>Docker 환경 준비 #2</vt:lpstr>
      <vt:lpstr>Docker 환경 확인 #1</vt:lpstr>
      <vt:lpstr>Docker 환경 확인 #2</vt:lpstr>
      <vt:lpstr>Docker 빌드 overview</vt:lpstr>
      <vt:lpstr>Docker 빌드 명령어</vt:lpstr>
      <vt:lpstr>Docker Image 확인</vt:lpstr>
      <vt:lpstr>Docker 컨테이너 실행</vt:lpstr>
      <vt:lpstr>Docker 컨테이너 실행</vt:lpstr>
      <vt:lpstr>Docker 컨테이너 실행</vt:lpstr>
      <vt:lpstr>컨테이너 run/stop/restart</vt:lpstr>
      <vt:lpstr>Port Expose</vt:lpstr>
      <vt:lpstr>Welcome 메시지 변경</vt:lpstr>
      <vt:lpstr>컨테이너 및 이미지 삭제</vt:lpstr>
      <vt:lpstr>볼륨 마운트</vt:lpstr>
      <vt:lpstr>Docker hub 회원 가입</vt:lpstr>
      <vt:lpstr>Repository 목록</vt:lpstr>
      <vt:lpstr>Repository 생성</vt:lpstr>
      <vt:lpstr>Repository 생성 완료</vt:lpstr>
      <vt:lpstr>이미지 빌드</vt:lpstr>
      <vt:lpstr>이미지 푸쉬</vt:lpstr>
      <vt:lpstr>Repository 확인</vt:lpstr>
      <vt:lpstr>테스트</vt:lpstr>
      <vt:lpstr>Dockerfile 분리</vt:lpstr>
      <vt:lpstr>Multi Stage Build Concept</vt:lpstr>
      <vt:lpstr>Build 용량 비교</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Docker  Kubernetes</dc:title>
  <cp:lastModifiedBy>changho choo</cp:lastModifiedBy>
  <cp:revision>82</cp:revision>
  <dcterms:modified xsi:type="dcterms:W3CDTF">2022-01-12T11:38:59Z</dcterms:modified>
</cp:coreProperties>
</file>